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theme/theme1.xml" ContentType="application/vnd.openxmlformats-officedocument.theme+xml"/>
  <Override PartName="/ppt/theme/theme13.xml" ContentType="application/vnd.openxmlformats-officedocument.theme+xml"/>
  <Override PartName="/ppt/theme/theme2.xml" ContentType="application/vnd.openxmlformats-officedocument.theme+xml"/>
  <Override PartName="/ppt/theme/theme14.xml" ContentType="application/vnd.openxmlformats-officedocument.theme+xml"/>
  <Override PartName="/ppt/theme/theme3.xml" ContentType="application/vnd.openxmlformats-officedocument.theme+xml"/>
  <Override PartName="/ppt/theme/theme15.xml" ContentType="application/vnd.openxmlformats-officedocument.theme+xml"/>
  <Override PartName="/ppt/theme/theme4.xml" ContentType="application/vnd.openxmlformats-officedocument.theme+xml"/>
  <Override PartName="/ppt/theme/theme16.xml" ContentType="application/vnd.openxmlformats-officedocument.theme+xml"/>
  <Override PartName="/ppt/theme/theme5.xml" ContentType="application/vnd.openxmlformats-officedocument.theme+xml"/>
  <Override PartName="/ppt/theme/theme17.xml" ContentType="application/vnd.openxmlformats-officedocument.theme+xml"/>
  <Override PartName="/ppt/theme/theme6.xml" ContentType="application/vnd.openxmlformats-officedocument.theme+xml"/>
  <Override PartName="/ppt/theme/theme18.xml" ContentType="application/vnd.openxmlformats-officedocument.theme+xml"/>
  <Override PartName="/ppt/theme/theme7.xml" ContentType="application/vnd.openxmlformats-officedocument.theme+xml"/>
  <Override PartName="/ppt/theme/theme10.xml" ContentType="application/vnd.openxmlformats-officedocument.theme+xml"/>
  <Override PartName="/ppt/theme/theme8.xml" ContentType="application/vnd.openxmlformats-officedocument.theme+xml"/>
  <Override PartName="/ppt/theme/theme11.xml" ContentType="application/vnd.openxmlformats-officedocument.theme+xml"/>
  <Override PartName="/ppt/theme/theme9.xml" ContentType="application/vnd.openxmlformats-officedocument.theme+xml"/>
  <Override PartName="/ppt/theme/theme12.xml" ContentType="application/vnd.openxmlformats-officedocument.them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11.xml.rels" ContentType="application/vnd.openxmlformats-package.relationships+xml"/>
  <Override PartName="/ppt/slideMasters/_rels/slideMaster8.xml.rels" ContentType="application/vnd.openxmlformats-package.relationships+xml"/>
  <Override PartName="/ppt/slideMasters/_rels/slideMaster17.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16.xml.rels" ContentType="application/vnd.openxmlformats-package.relationships+xml"/>
  <Override PartName="/ppt/slideMasters/_rels/slideMaster5.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13.xml.rels" ContentType="application/vnd.openxmlformats-package.relationships+xml"/>
  <Override PartName="/ppt/slideMasters/_rels/slideMaster2.xml.rels" ContentType="application/vnd.openxmlformats-package.relationships+xml"/>
  <Override PartName="/ppt/slideMasters/slideMaster2.xml" ContentType="application/vnd.openxmlformats-officedocument.presentationml.slideMaster+xml"/>
  <Override PartName="/ppt/slideMasters/slideMaster12.xml" ContentType="application/vnd.openxmlformats-officedocument.presentationml.slideMaster+xml"/>
  <Override PartName="/ppt/slideMasters/slideMaster3.xml" ContentType="application/vnd.openxmlformats-officedocument.presentationml.slideMaster+xml"/>
  <Override PartName="/ppt/slideMasters/slideMaster13.xml" ContentType="application/vnd.openxmlformats-officedocument.presentationml.slideMaster+xml"/>
  <Override PartName="/ppt/slideMasters/slideMaster4.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16.xml" ContentType="application/vnd.openxmlformats-officedocument.presentationml.slideMaster+xml"/>
  <Override PartName="/ppt/slideMasters/slideMaster7.xml" ContentType="application/vnd.openxmlformats-officedocument.presentationml.slideMaster+xml"/>
  <Override PartName="/ppt/slideMasters/slideMaster17.xml" ContentType="application/vnd.openxmlformats-officedocument.presentationml.slideMaster+xml"/>
  <Override PartName="/ppt/slideMasters/slideMaster8.xml" ContentType="application/vnd.openxmlformats-officedocument.presentationml.slideMaster+xml"/>
  <Override PartName="/ppt/slideMasters/slideMaster11.xml" ContentType="application/vnd.openxmlformats-officedocument.presentationml.slideMaster+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_rels/presentation.xml.rels" ContentType="application/vnd.openxmlformats-package.relationships+xml"/>
  <Override PartName="/ppt/slideLayouts/_rels/slideLayout23.xml.rels" ContentType="application/vnd.openxmlformats-package.relationships+xml"/>
  <Override PartName="/ppt/slideLayouts/_rels/slideLayout17.xml.rels" ContentType="application/vnd.openxmlformats-package.relationships+xml"/>
  <Override PartName="/ppt/slideLayouts/_rels/slideLayout22.xml.rels" ContentType="application/vnd.openxmlformats-package.relationships+xml"/>
  <Override PartName="/ppt/slideLayouts/_rels/slideLayout16.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5.xml.rels" ContentType="application/vnd.openxmlformats-package.relationships+xml"/>
  <Override PartName="/ppt/slideLayouts/_rels/slideLayout20.xml.rels" ContentType="application/vnd.openxmlformats-package.relationships+xml"/>
  <Override PartName="/ppt/slideLayouts/_rels/slideLayout18.xml.rels" ContentType="application/vnd.openxmlformats-package.relationships+xml"/>
  <Override PartName="/ppt/slideLayouts/_rels/slideLayout9.xml.rels" ContentType="application/vnd.openxmlformats-package.relationships+xml"/>
  <Override PartName="/ppt/slideLayouts/_rels/slideLayout14.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3.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20.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21.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22.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23.xml" ContentType="application/vnd.openxmlformats-officedocument.presentationml.slideLayout+xml"/>
  <Override PartName="/ppt/slideLayouts/slideLayout8.xml" ContentType="application/vnd.openxmlformats-officedocument.presentationml.slideLayout+xml"/>
  <Override PartName="/ppt/slideLayouts/slideLayout13.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9.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media/image1.png" ContentType="image/png"/>
  <Override PartName="/ppt/media/image2.png" ContentType="image/png"/>
  <Override PartName="/ppt/media/image13.jpeg" ContentType="image/jpeg"/>
  <Override PartName="/ppt/media/image5.jpeg" ContentType="image/jpeg"/>
  <Override PartName="/ppt/media/image4.png" ContentType="image/png"/>
  <Override PartName="/ppt/media/image12.png" ContentType="image/png"/>
  <Override PartName="/ppt/media/image6.jpeg" ContentType="image/jpeg"/>
  <Override PartName="/ppt/media/image7.png" ContentType="image/png"/>
  <Override PartName="/ppt/media/image10.jpeg" ContentType="image/jpeg"/>
  <Override PartName="/ppt/media/image14.png" ContentType="image/png"/>
  <Override PartName="/ppt/media/image8.png" ContentType="image/png"/>
  <Override PartName="/ppt/media/image3.jpeg" ContentType="image/jpeg"/>
  <Override PartName="/ppt/media/image9.png" ContentType="image/png"/>
  <Override PartName="/ppt/media/image11.jpeg" ContentType="image/jpeg"/>
  <Override PartName="/ppt/slides/slide16.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69.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0.xml" ContentType="application/vnd.openxmlformats-officedocument.presentationml.slide+xml"/>
  <Override PartName="/ppt/slides/slide79.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37.xml" ContentType="application/vnd.openxmlformats-officedocument.presentationml.slide+xml"/>
  <Override PartName="/ppt/slides/slide70.xml" ContentType="application/vnd.openxmlformats-officedocument.presentationml.slide+xml"/>
  <Override PartName="/ppt/slides/slide56.xml" ContentType="application/vnd.openxmlformats-officedocument.presentationml.slide+xml"/>
  <Override PartName="/ppt/slides/slide38.xml" ContentType="application/vnd.openxmlformats-officedocument.presentationml.slide+xml"/>
  <Override PartName="/ppt/slides/slide71.xml" ContentType="application/vnd.openxmlformats-officedocument.presentationml.slide+xml"/>
  <Override PartName="/ppt/slides/slide57.xml" ContentType="application/vnd.openxmlformats-officedocument.presentationml.slide+xml"/>
  <Override PartName="/ppt/slides/_rels/slide80.xml.rels" ContentType="application/vnd.openxmlformats-package.relationships+xml"/>
  <Override PartName="/ppt/slides/_rels/slide47.xml.rels" ContentType="application/vnd.openxmlformats-package.relationships+xml"/>
  <Override PartName="/ppt/slides/_rels/slide7.xml.rels" ContentType="application/vnd.openxmlformats-package.relationships+xml"/>
  <Override PartName="/ppt/slides/_rels/slide65.xml.rels" ContentType="application/vnd.openxmlformats-package.relationships+xml"/>
  <Override PartName="/ppt/slides/_rels/slide74.xml.rels" ContentType="application/vnd.openxmlformats-package.relationships+xml"/>
  <Override PartName="/ppt/slides/_rels/slide59.xml.rels" ContentType="application/vnd.openxmlformats-package.relationships+xml"/>
  <Override PartName="/ppt/slides/_rels/slide68.xml.rels" ContentType="application/vnd.openxmlformats-package.relationships+xml"/>
  <Override PartName="/ppt/slides/_rels/slide77.xml.rels" ContentType="application/vnd.openxmlformats-package.relationships+xml"/>
  <Override PartName="/ppt/slides/_rels/slide78.xml.rels" ContentType="application/vnd.openxmlformats-package.relationships+xml"/>
  <Override PartName="/ppt/slides/_rels/slide76.xml.rels" ContentType="application/vnd.openxmlformats-package.relationships+xml"/>
  <Override PartName="/ppt/slides/_rels/slide75.xml.rels" ContentType="application/vnd.openxmlformats-package.relationships+xml"/>
  <Override PartName="/ppt/slides/_rels/slide73.xml.rels" ContentType="application/vnd.openxmlformats-package.relationships+xml"/>
  <Override PartName="/ppt/slides/_rels/slide58.xml.rels" ContentType="application/vnd.openxmlformats-package.relationships+xml"/>
  <Override PartName="/ppt/slides/_rels/slide72.xml.rels" ContentType="application/vnd.openxmlformats-package.relationships+xml"/>
  <Override PartName="/ppt/slides/_rels/slide39.xml.rels" ContentType="application/vnd.openxmlformats-package.relationships+xml"/>
  <Override PartName="/ppt/slides/_rels/slide57.xml.rels" ContentType="application/vnd.openxmlformats-package.relationships+xml"/>
  <Override PartName="/ppt/slides/_rels/slide71.xml.rels" ContentType="application/vnd.openxmlformats-package.relationships+xml"/>
  <Override PartName="/ppt/slides/_rels/slide38.xml.rels" ContentType="application/vnd.openxmlformats-package.relationships+xml"/>
  <Override PartName="/ppt/slides/_rels/slide56.xml.rels" ContentType="application/vnd.openxmlformats-package.relationships+xml"/>
  <Override PartName="/ppt/slides/_rels/slide70.xml.rels" ContentType="application/vnd.openxmlformats-package.relationships+xml"/>
  <Override PartName="/ppt/slides/_rels/slide37.xml.rels" ContentType="application/vnd.openxmlformats-package.relationships+xml"/>
  <Override PartName="/ppt/slides/_rels/slide67.xml.rels" ContentType="application/vnd.openxmlformats-package.relationships+xml"/>
  <Override PartName="/ppt/slides/_rels/slide66.xml.rels" ContentType="application/vnd.openxmlformats-package.relationships+xml"/>
  <Override PartName="/ppt/slides/_rels/slide64.xml.rels" ContentType="application/vnd.openxmlformats-package.relationships+xml"/>
  <Override PartName="/ppt/slides/_rels/slide63.xml.rels" ContentType="application/vnd.openxmlformats-package.relationships+xml"/>
  <Override PartName="/ppt/slides/_rels/slide62.xml.rels" ContentType="application/vnd.openxmlformats-package.relationships+xml"/>
  <Override PartName="/ppt/slides/_rels/slide61.xml.rels" ContentType="application/vnd.openxmlformats-package.relationships+xml"/>
  <Override PartName="/ppt/slides/_rels/slide60.xml.rels" ContentType="application/vnd.openxmlformats-package.relationships+xml"/>
  <Override PartName="/ppt/slides/_rels/slide55.xml.rels" ContentType="application/vnd.openxmlformats-package.relationships+xml"/>
  <Override PartName="/ppt/slides/_rels/slide54.xml.rels" ContentType="application/vnd.openxmlformats-package.relationships+xml"/>
  <Override PartName="/ppt/slides/_rels/slide53.xml.rels" ContentType="application/vnd.openxmlformats-package.relationships+xml"/>
  <Override PartName="/ppt/slides/_rels/slide52.xml.rels" ContentType="application/vnd.openxmlformats-package.relationships+xml"/>
  <Override PartName="/ppt/slides/_rels/slide51.xml.rels" ContentType="application/vnd.openxmlformats-package.relationships+xml"/>
  <Override PartName="/ppt/slides/_rels/slide5.xml.rels" ContentType="application/vnd.openxmlformats-package.relationships+xml"/>
  <Override PartName="/ppt/slides/_rels/slide45.xml.rels" ContentType="application/vnd.openxmlformats-package.relationships+xml"/>
  <Override PartName="/ppt/slides/_rels/slide4.xml.rels" ContentType="application/vnd.openxmlformats-package.relationships+xml"/>
  <Override PartName="/ppt/slides/_rels/slide44.xml.rels" ContentType="application/vnd.openxmlformats-package.relationships+xml"/>
  <Override PartName="/ppt/slides/_rels/slide9.xml.rels" ContentType="application/vnd.openxmlformats-package.relationships+xml"/>
  <Override PartName="/ppt/slides/_rels/slide49.xml.rels" ContentType="application/vnd.openxmlformats-package.relationships+xml"/>
  <Override PartName="/ppt/slides/_rels/slide3.xml.rels" ContentType="application/vnd.openxmlformats-package.relationships+xml"/>
  <Override PartName="/ppt/slides/_rels/slide43.xml.rels" ContentType="application/vnd.openxmlformats-package.relationships+xml"/>
  <Override PartName="/ppt/slides/_rels/slide8.xml.rels" ContentType="application/vnd.openxmlformats-package.relationships+xml"/>
  <Override PartName="/ppt/slides/_rels/slide48.xml.rels" ContentType="application/vnd.openxmlformats-package.relationships+xml"/>
  <Override PartName="/ppt/slides/_rels/slide42.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_rels/slide41.xml.rels" ContentType="application/vnd.openxmlformats-package.relationships+xml"/>
  <Override PartName="/ppt/slides/_rels/slide6.xml.rels" ContentType="application/vnd.openxmlformats-package.relationships+xml"/>
  <Override PartName="/ppt/slides/_rels/slide46.xml.rels" ContentType="application/vnd.openxmlformats-package.relationships+xml"/>
  <Override PartName="/ppt/slides/_rels/slide40.xml.rels" ContentType="application/vnd.openxmlformats-package.relationships+xml"/>
  <Override PartName="/ppt/slides/_rels/slide36.xml.rels" ContentType="application/vnd.openxmlformats-package.relationships+xml"/>
  <Override PartName="/ppt/slides/_rels/slide35.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32.xml.rels" ContentType="application/vnd.openxmlformats-package.relationships+xml"/>
  <Override PartName="/ppt/slides/_rels/slide31.xml.rels" ContentType="application/vnd.openxmlformats-package.relationships+xml"/>
  <Override PartName="/ppt/slides/_rels/slide28.xml.rels" ContentType="application/vnd.openxmlformats-package.relationships+xml"/>
  <Override PartName="/ppt/slides/_rels/slide27.xml.rels" ContentType="application/vnd.openxmlformats-package.relationships+xml"/>
  <Override PartName="/ppt/slides/_rels/slide20.xml.rels" ContentType="application/vnd.openxmlformats-package.relationships+xml"/>
  <Override PartName="/ppt/slides/_rels/slide79.xml.rels" ContentType="application/vnd.openxmlformats-package.relationships+xml"/>
  <Override PartName="/ppt/slides/_rels/slide26.xml.rels" ContentType="application/vnd.openxmlformats-package.relationships+xml"/>
  <Override PartName="/ppt/slides/_rels/slide25.xml.rels" ContentType="application/vnd.openxmlformats-package.relationships+xml"/>
  <Override PartName="/ppt/slides/_rels/slide24.xml.rels" ContentType="application/vnd.openxmlformats-package.relationships+xml"/>
  <Override PartName="/ppt/slides/_rels/slide23.xml.rels" ContentType="application/vnd.openxmlformats-package.relationships+xml"/>
  <Override PartName="/ppt/slides/_rels/slide22.xml.rels" ContentType="application/vnd.openxmlformats-package.relationships+xml"/>
  <Override PartName="/ppt/slides/_rels/slide21.xml.rels" ContentType="application/vnd.openxmlformats-package.relationships+xml"/>
  <Override PartName="/ppt/slides/_rels/slide30.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50.xml.rels" ContentType="application/vnd.openxmlformats-package.relationships+xml"/>
  <Override PartName="/ppt/slides/_rels/slide17.xml.rels" ContentType="application/vnd.openxmlformats-package.relationships+xml"/>
  <Override PartName="/ppt/slides/_rels/slide16.xml.rels" ContentType="application/vnd.openxmlformats-package.relationships+xml"/>
  <Override PartName="/ppt/slides/_rels/slide10.xml.rels" ContentType="application/vnd.openxmlformats-package.relationships+xml"/>
  <Override PartName="/ppt/slides/_rels/slide69.xml.rels" ContentType="application/vnd.openxmlformats-package.relationships+xml"/>
  <Override PartName="/ppt/slides/_rels/slide11.xml.rels" ContentType="application/vnd.openxmlformats-package.relationships+xml"/>
  <Override PartName="/ppt/slides/_rels/slide29.xml.rels" ContentType="application/vnd.openxmlformats-package.relationships+xml"/>
  <Override PartName="/ppt/slides/slide39.xml" ContentType="application/vnd.openxmlformats-officedocument.presentationml.slide+xml"/>
  <Override PartName="/ppt/slides/slide72.xml" ContentType="application/vnd.openxmlformats-officedocument.presentationml.slide+xml"/>
  <Override PartName="/ppt/slides/slide58.xml" ContentType="application/vnd.openxmlformats-officedocument.presentationml.slide+xml"/>
  <Override PartName="/ppt/slides/slide73.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8.xml" ContentType="application/vnd.openxmlformats-officedocument.presentationml.slide+xml"/>
  <Override PartName="/ppt/slides/slide77.xml" ContentType="application/vnd.openxmlformats-officedocument.presentationml.slide+xml"/>
  <Override PartName="/ppt/slides/slide68.xml" ContentType="application/vnd.openxmlformats-officedocument.presentationml.slide+xml"/>
  <Override PartName="/ppt/slides/slide59.xml" ContentType="application/vnd.openxmlformats-officedocument.presentationml.slide+xml"/>
  <Override PartName="/ppt/slides/slide74.xml" ContentType="application/vnd.openxmlformats-officedocument.presentationml.slide+xml"/>
  <Override PartName="/ppt/slides/slide65.xml" ContentType="application/vnd.openxmlformats-officedocument.presentationml.slide+xml"/>
  <Override PartName="/ppt/slides/slide47.xml" ContentType="application/vnd.openxmlformats-officedocument.presentationml.slide+xml"/>
  <Override PartName="/ppt/slides/slide80.xml" ContentType="application/vnd.openxmlformats-officedocument.presentationml.slide+xml"/>
  <Override PartName="/ppt/notesSlides/_rels/notesSlide67.xml.rels" ContentType="application/vnd.openxmlformats-package.relationships+xml"/>
  <Override PartName="/ppt/notesSlides/_rels/notesSlide62.xml.rels" ContentType="application/vnd.openxmlformats-package.relationships+xml"/>
  <Override PartName="/ppt/notesSlides/_rels/notesSlide56.xml.rels" ContentType="application/vnd.openxmlformats-package.relationships+xml"/>
  <Override PartName="/ppt/notesSlides/_rels/notesSlide64.xml.rels" ContentType="application/vnd.openxmlformats-package.relationships+xml"/>
  <Override PartName="/ppt/notesSlides/_rels/notesSlide61.xml.rels" ContentType="application/vnd.openxmlformats-package.relationships+xml"/>
  <Override PartName="/ppt/notesSlides/_rels/notesSlide55.xml.rels" ContentType="application/vnd.openxmlformats-package.relationships+xml"/>
  <Override PartName="/ppt/notesSlides/_rels/notesSlide54.xml.rels" ContentType="application/vnd.openxmlformats-package.relationships+xml"/>
  <Override PartName="/ppt/notesSlides/_rels/notesSlide1.xml.rels" ContentType="application/vnd.openxmlformats-package.relationships+xml"/>
  <Override PartName="/ppt/notesSlides/_rels/notesSlide65.xml.rels" ContentType="application/vnd.openxmlformats-package.relationships+xml"/>
  <Override PartName="/ppt/notesSlides/_rels/notesSlide12.xml.rels" ContentType="application/vnd.openxmlformats-package.relationships+xml"/>
  <Override PartName="/ppt/notesSlides/_rels/notesSlide59.xml.rels" ContentType="application/vnd.openxmlformats-package.relationships+xml"/>
  <Override PartName="/ppt/notesSlides/_rels/notesSlide40.xml.rels" ContentType="application/vnd.openxmlformats-package.relationships+xml"/>
  <Override PartName="/ppt/notesSlides/_rels/notesSlide53.xml.rels" ContentType="application/vnd.openxmlformats-package.relationships+xml"/>
  <Override PartName="/ppt/notesSlides/_rels/notesSlide9.xml.rels" ContentType="application/vnd.openxmlformats-package.relationships+xml"/>
  <Override PartName="/ppt/notesSlides/_rels/notesSlide38.xml.rels" ContentType="application/vnd.openxmlformats-package.relationships+xml"/>
  <Override PartName="/ppt/notesSlides/_rels/notesSlide45.xml.rels" ContentType="application/vnd.openxmlformats-package.relationships+xml"/>
  <Override PartName="/ppt/notesSlides/_rels/notesSlide60.xml.rels" ContentType="application/vnd.openxmlformats-package.relationships+xml"/>
  <Override PartName="/ppt/notesSlides/_rels/notesSlide44.xml.rels" ContentType="application/vnd.openxmlformats-package.relationships+xml"/>
  <Override PartName="/ppt/notesSlides/_rels/notesSlide43.xml.rels" ContentType="application/vnd.openxmlformats-package.relationships+xml"/>
  <Override PartName="/ppt/notesSlides/_rels/notesSlide42.xml.rels" ContentType="application/vnd.openxmlformats-package.relationships+xml"/>
  <Override PartName="/ppt/notesSlides/_rels/notesSlide8.xml.rels" ContentType="application/vnd.openxmlformats-package.relationships+xml"/>
  <Override PartName="/ppt/notesSlides/_rels/notesSlide52.xml.rels" ContentType="application/vnd.openxmlformats-package.relationships+xml"/>
  <Override PartName="/ppt/notesSlides/_rels/notesSlide19.xml.rels" ContentType="application/vnd.openxmlformats-package.relationships+xml"/>
  <Override PartName="/ppt/notesSlides/_rels/notesSlide41.xml.rels" ContentType="application/vnd.openxmlformats-package.relationships+xml"/>
  <Override PartName="/ppt/notesSlides/_rels/notesSlide37.xml.rels" ContentType="application/vnd.openxmlformats-package.relationships+xml"/>
  <Override PartName="/ppt/notesSlides/_rels/notesSlide24.xml.rels" ContentType="application/vnd.openxmlformats-package.relationships+xml"/>
  <Override PartName="/ppt/notesSlides/_rels/notesSlide77.xml.rels" ContentType="application/vnd.openxmlformats-package.relationships+xml"/>
  <Override PartName="/ppt/notesSlides/_rels/notesSlide76.xml.rels" ContentType="application/vnd.openxmlformats-package.relationships+xml"/>
  <Override PartName="/ppt/notesSlides/_rels/notesSlide23.xml.rels" ContentType="application/vnd.openxmlformats-package.relationships+xml"/>
  <Override PartName="/ppt/notesSlides/_rels/notesSlide75.xml.rels" ContentType="application/vnd.openxmlformats-package.relationships+xml"/>
  <Override PartName="/ppt/notesSlides/_rels/notesSlide22.xml.rels" ContentType="application/vnd.openxmlformats-package.relationships+xml"/>
  <Override PartName="/ppt/notesSlides/_rels/notesSlide39.xml.rels" ContentType="application/vnd.openxmlformats-package.relationships+xml"/>
  <Override PartName="/ppt/notesSlides/_rels/notesSlide20.xml.rels" ContentType="application/vnd.openxmlformats-package.relationships+xml"/>
  <Override PartName="/ppt/notesSlides/_rels/notesSlide50.xml.rels" ContentType="application/vnd.openxmlformats-package.relationships+xml"/>
  <Override PartName="/ppt/notesSlides/_rels/notesSlide17.xml.rels" ContentType="application/vnd.openxmlformats-package.relationships+xml"/>
  <Override PartName="/ppt/notesSlides/_rels/notesSlide66.xml.rels" ContentType="application/vnd.openxmlformats-package.relationships+xml"/>
  <Override PartName="/ppt/notesSlides/_rels/notesSlide13.xml.rels" ContentType="application/vnd.openxmlformats-package.relationships+xml"/>
  <Override PartName="/ppt/notesSlides/_rels/notesSlide63.xml.rels" ContentType="application/vnd.openxmlformats-package.relationships+xml"/>
  <Override PartName="/ppt/notesSlides/_rels/notesSlide10.xml.rels" ContentType="application/vnd.openxmlformats-package.relationships+xml"/>
  <Override PartName="/ppt/notesSlides/_rels/notesSlide78.xml.rels" ContentType="application/vnd.openxmlformats-package.relationships+xml"/>
  <Override PartName="/ppt/notesSlides/_rels/notesSlide16.xml.rels" ContentType="application/vnd.openxmlformats-package.relationships+xml"/>
  <Override PartName="/ppt/notesSlides/_rels/notesSlide15.xml.rels" ContentType="application/vnd.openxmlformats-package.relationships+xml"/>
  <Override PartName="/ppt/notesSlides/_rels/notesSlide68.xml.rels" ContentType="application/vnd.openxmlformats-package.relationships+xml"/>
  <Override PartName="/ppt/notesSlides/_rels/notesSlide36.xml.rels" ContentType="application/vnd.openxmlformats-package.relationships+xml"/>
  <Override PartName="/ppt/notesSlides/_rels/notesSlide51.xml.rels" ContentType="application/vnd.openxmlformats-package.relationships+xml"/>
  <Override PartName="/ppt/notesSlides/_rels/notesSlide18.xml.rels" ContentType="application/vnd.openxmlformats-package.relationships+xml"/>
  <Override PartName="/ppt/notesSlides/_rels/notesSlide21.xml.rels" ContentType="application/vnd.openxmlformats-package.relationships+xml"/>
  <Override PartName="/ppt/notesSlides/notesSlide21.xml" ContentType="application/vnd.openxmlformats-officedocument.presentationml.notesSlide+xml"/>
  <Override PartName="/ppt/notesSlides/notesSlide1.xml" ContentType="application/vnd.openxmlformats-officedocument.presentationml.notesSlide+xml"/>
  <Override PartName="/ppt/notesSlides/notesSlide18.xml" ContentType="application/vnd.openxmlformats-officedocument.presentationml.notesSlide+xml"/>
  <Override PartName="/ppt/notesSlides/notesSlide51.xml" ContentType="application/vnd.openxmlformats-officedocument.presentationml.notesSlide+xml"/>
  <Override PartName="/ppt/notesSlides/notesSlide12.xml" ContentType="application/vnd.openxmlformats-officedocument.presentationml.notesSlide+xml"/>
  <Override PartName="/ppt/notesSlides/notesSlide65.xml" ContentType="application/vnd.openxmlformats-officedocument.presentationml.notesSlide+xml"/>
  <Override PartName="/ppt/notesSlides/notesSlide42.xml" ContentType="application/vnd.openxmlformats-officedocument.presentationml.notesSlide+xml"/>
  <Override PartName="/ppt/notesSlides/notesSlide9.xml" ContentType="application/vnd.openxmlformats-officedocument.presentationml.notesSlide+xml"/>
  <Override PartName="/ppt/notesSlides/notesSlide78.xml" ContentType="application/vnd.openxmlformats-officedocument.presentationml.notesSlide+xml"/>
  <Override PartName="/ppt/notesSlides/notesSlide10.xml" ContentType="application/vnd.openxmlformats-officedocument.presentationml.notesSlide+xml"/>
  <Override PartName="/ppt/notesSlides/notesSlide63.xml" ContentType="application/vnd.openxmlformats-officedocument.presentationml.notesSlide+xml"/>
  <Override PartName="/ppt/notesSlides/notesSlide19.xml" ContentType="application/vnd.openxmlformats-officedocument.presentationml.notesSlide+xml"/>
  <Override PartName="/ppt/notesSlides/notesSlide52.xml" ContentType="application/vnd.openxmlformats-officedocument.presentationml.notesSlide+xml"/>
  <Override PartName="/ppt/notesSlides/notesSlide13.xml" ContentType="application/vnd.openxmlformats-officedocument.presentationml.notesSlide+xml"/>
  <Override PartName="/ppt/notesSlides/notesSlide66.xml" ContentType="application/vnd.openxmlformats-officedocument.presentationml.notesSlide+xml"/>
  <Override PartName="/ppt/notesSlides/notesSlide15.xml" ContentType="application/vnd.openxmlformats-officedocument.presentationml.notesSlide+xml"/>
  <Override PartName="/ppt/notesSlides/notesSlide68.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50.xml" ContentType="application/vnd.openxmlformats-officedocument.presentationml.notesSlide+xml"/>
  <Override PartName="/ppt/notesSlides/notesSlide20.xml" ContentType="application/vnd.openxmlformats-officedocument.presentationml.notesSlide+xml"/>
  <Override PartName="/ppt/notesSlides/notesSlide39.xml" ContentType="application/vnd.openxmlformats-officedocument.presentationml.notesSlide+xml"/>
  <Override PartName="/ppt/notesSlides/notesSlide22.xml" ContentType="application/vnd.openxmlformats-officedocument.presentationml.notesSlide+xml"/>
  <Override PartName="/ppt/notesSlides/notesSlide75.xml" ContentType="application/vnd.openxmlformats-officedocument.presentationml.notesSlide+xml"/>
  <Override PartName="/ppt/notesSlides/notesSlide23.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41.xml" ContentType="application/vnd.openxmlformats-officedocument.presentationml.notesSlide+xml"/>
  <Override PartName="/ppt/notesSlides/notesSlide8.xml" ContentType="application/vnd.openxmlformats-officedocument.presentationml.notesSlide+xml"/>
  <Override PartName="/ppt/notesSlides/notesSlide24.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60.xml" ContentType="application/vnd.openxmlformats-officedocument.presentationml.notesSlide+xml"/>
  <Override PartName="/ppt/notesSlides/notesSlide45.xml" ContentType="application/vnd.openxmlformats-officedocument.presentationml.notesSlide+xml"/>
  <Override PartName="/ppt/notesSlides/notesSlide38.xml" ContentType="application/vnd.openxmlformats-officedocument.presentationml.notesSlide+xml"/>
  <Override PartName="/ppt/notesSlides/notesSlide53.xml" ContentType="application/vnd.openxmlformats-officedocument.presentationml.notesSlide+xml"/>
  <Override PartName="/ppt/notesSlides/notesSlide40.xml" ContentType="application/vnd.openxmlformats-officedocument.presentationml.notesSlide+xml"/>
  <Override PartName="/ppt/notesSlides/notesSlide59.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61.xml" ContentType="application/vnd.openxmlformats-officedocument.presentationml.notesSlide+xml"/>
  <Override PartName="/ppt/notesSlides/notesSlide64.xml" ContentType="application/vnd.openxmlformats-officedocument.presentationml.notesSlide+xml"/>
  <Override PartName="/ppt/notesSlides/notesSlide56.xml" ContentType="application/vnd.openxmlformats-officedocument.presentationml.notesSlide+xml"/>
  <Override PartName="/ppt/notesSlides/notesSlide62.xml" ContentType="application/vnd.openxmlformats-officedocument.presentationml.notesSlide+xml"/>
  <Override PartName="/ppt/notesSlides/notesSlide67.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64" r:id="rId7"/>
    <p:sldMasterId id="2147483666" r:id="rId8"/>
    <p:sldMasterId id="2147483668" r:id="rId9"/>
    <p:sldMasterId id="2147483670" r:id="rId10"/>
    <p:sldMasterId id="2147483672" r:id="rId11"/>
    <p:sldMasterId id="2147483674" r:id="rId12"/>
    <p:sldMasterId id="2147483676" r:id="rId13"/>
    <p:sldMasterId id="2147483678" r:id="rId14"/>
    <p:sldMasterId id="2147483680" r:id="rId15"/>
    <p:sldMasterId id="2147483682" r:id="rId16"/>
    <p:sldMasterId id="2147483684" r:id="rId17"/>
    <p:sldMasterId id="2147483686" r:id="rId18"/>
  </p:sldMasterIdLst>
  <p:notesMasterIdLst>
    <p:notesMasterId r:id="rId19"/>
  </p:notes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 id="277" r:id="rId41"/>
    <p:sldId id="278" r:id="rId42"/>
    <p:sldId id="279" r:id="rId43"/>
    <p:sldId id="280" r:id="rId44"/>
    <p:sldId id="281" r:id="rId45"/>
    <p:sldId id="282" r:id="rId46"/>
    <p:sldId id="283" r:id="rId47"/>
    <p:sldId id="284" r:id="rId48"/>
    <p:sldId id="285" r:id="rId49"/>
    <p:sldId id="286" r:id="rId50"/>
    <p:sldId id="287" r:id="rId51"/>
    <p:sldId id="288" r:id="rId52"/>
    <p:sldId id="289" r:id="rId53"/>
    <p:sldId id="290" r:id="rId54"/>
    <p:sldId id="291" r:id="rId55"/>
    <p:sldId id="292" r:id="rId56"/>
    <p:sldId id="293" r:id="rId57"/>
    <p:sldId id="294" r:id="rId58"/>
    <p:sldId id="295" r:id="rId59"/>
    <p:sldId id="296" r:id="rId60"/>
    <p:sldId id="297" r:id="rId61"/>
    <p:sldId id="298" r:id="rId62"/>
    <p:sldId id="299" r:id="rId63"/>
    <p:sldId id="300" r:id="rId64"/>
    <p:sldId id="301" r:id="rId65"/>
    <p:sldId id="302" r:id="rId66"/>
    <p:sldId id="303" r:id="rId67"/>
    <p:sldId id="304" r:id="rId68"/>
    <p:sldId id="305" r:id="rId69"/>
    <p:sldId id="306" r:id="rId70"/>
    <p:sldId id="307" r:id="rId71"/>
    <p:sldId id="308" r:id="rId72"/>
    <p:sldId id="309" r:id="rId73"/>
    <p:sldId id="310" r:id="rId74"/>
    <p:sldId id="311" r:id="rId75"/>
    <p:sldId id="312" r:id="rId76"/>
    <p:sldId id="313" r:id="rId77"/>
    <p:sldId id="314" r:id="rId78"/>
    <p:sldId id="315" r:id="rId79"/>
    <p:sldId id="316" r:id="rId80"/>
    <p:sldId id="317" r:id="rId81"/>
    <p:sldId id="318" r:id="rId82"/>
    <p:sldId id="319" r:id="rId83"/>
    <p:sldId id="320" r:id="rId84"/>
    <p:sldId id="321" r:id="rId85"/>
    <p:sldId id="322" r:id="rId86"/>
    <p:sldId id="323" r:id="rId87"/>
    <p:sldId id="324" r:id="rId88"/>
    <p:sldId id="325" r:id="rId89"/>
    <p:sldId id="326" r:id="rId90"/>
    <p:sldId id="327" r:id="rId91"/>
    <p:sldId id="328" r:id="rId92"/>
    <p:sldId id="329" r:id="rId93"/>
    <p:sldId id="330" r:id="rId94"/>
    <p:sldId id="331" r:id="rId95"/>
    <p:sldId id="332" r:id="rId96"/>
    <p:sldId id="333" r:id="rId97"/>
    <p:sldId id="334" r:id="rId98"/>
    <p:sldId id="335" r:id="rId99"/>
  </p:sldIdLst>
  <p:sldSz cx="12188825" cy="6858000"/>
  <p:notesSz cx="6858000" cy="9144000"/>
  <p:custShowLst>
    <p:custShow name="Executive DFP" id="0">
      <p:sldLst/>
    </p:custShow>
  </p:custShow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notesMaster" Target="notesMasters/notesMaster1.xml"/><Relationship Id="rId20" Type="http://schemas.openxmlformats.org/officeDocument/2006/relationships/slide" Target="slides/slide1.xml"/><Relationship Id="rId21" Type="http://schemas.openxmlformats.org/officeDocument/2006/relationships/slide" Target="slides/slide2.xml"/><Relationship Id="rId22" Type="http://schemas.openxmlformats.org/officeDocument/2006/relationships/slide" Target="slides/slide3.xml"/><Relationship Id="rId23" Type="http://schemas.openxmlformats.org/officeDocument/2006/relationships/slide" Target="slides/slide4.xml"/><Relationship Id="rId24" Type="http://schemas.openxmlformats.org/officeDocument/2006/relationships/slide" Target="slides/slide5.xml"/><Relationship Id="rId25" Type="http://schemas.openxmlformats.org/officeDocument/2006/relationships/slide" Target="slides/slide6.xml"/><Relationship Id="rId26" Type="http://schemas.openxmlformats.org/officeDocument/2006/relationships/slide" Target="slides/slide7.xml"/><Relationship Id="rId27" Type="http://schemas.openxmlformats.org/officeDocument/2006/relationships/slide" Target="slides/slide8.xml"/><Relationship Id="rId28" Type="http://schemas.openxmlformats.org/officeDocument/2006/relationships/slide" Target="slides/slide9.xml"/><Relationship Id="rId29" Type="http://schemas.openxmlformats.org/officeDocument/2006/relationships/slide" Target="slides/slide10.xml"/><Relationship Id="rId30" Type="http://schemas.openxmlformats.org/officeDocument/2006/relationships/slide" Target="slides/slide11.xml"/><Relationship Id="rId31" Type="http://schemas.openxmlformats.org/officeDocument/2006/relationships/slide" Target="slides/slide12.xml"/><Relationship Id="rId32" Type="http://schemas.openxmlformats.org/officeDocument/2006/relationships/slide" Target="slides/slide13.xml"/><Relationship Id="rId33" Type="http://schemas.openxmlformats.org/officeDocument/2006/relationships/slide" Target="slides/slide14.xml"/><Relationship Id="rId34" Type="http://schemas.openxmlformats.org/officeDocument/2006/relationships/slide" Target="slides/slide15.xml"/><Relationship Id="rId35" Type="http://schemas.openxmlformats.org/officeDocument/2006/relationships/slide" Target="slides/slide16.xml"/><Relationship Id="rId36" Type="http://schemas.openxmlformats.org/officeDocument/2006/relationships/slide" Target="slides/slide17.xml"/><Relationship Id="rId37" Type="http://schemas.openxmlformats.org/officeDocument/2006/relationships/slide" Target="slides/slide18.xml"/><Relationship Id="rId38" Type="http://schemas.openxmlformats.org/officeDocument/2006/relationships/slide" Target="slides/slide19.xml"/><Relationship Id="rId39" Type="http://schemas.openxmlformats.org/officeDocument/2006/relationships/slide" Target="slides/slide20.xml"/><Relationship Id="rId40" Type="http://schemas.openxmlformats.org/officeDocument/2006/relationships/slide" Target="slides/slide21.xml"/><Relationship Id="rId41" Type="http://schemas.openxmlformats.org/officeDocument/2006/relationships/slide" Target="slides/slide22.xml"/><Relationship Id="rId42" Type="http://schemas.openxmlformats.org/officeDocument/2006/relationships/slide" Target="slides/slide23.xml"/><Relationship Id="rId43" Type="http://schemas.openxmlformats.org/officeDocument/2006/relationships/slide" Target="slides/slide24.xml"/><Relationship Id="rId44" Type="http://schemas.openxmlformats.org/officeDocument/2006/relationships/slide" Target="slides/slide25.xml"/><Relationship Id="rId45" Type="http://schemas.openxmlformats.org/officeDocument/2006/relationships/slide" Target="slides/slide26.xml"/><Relationship Id="rId46" Type="http://schemas.openxmlformats.org/officeDocument/2006/relationships/slide" Target="slides/slide27.xml"/><Relationship Id="rId47" Type="http://schemas.openxmlformats.org/officeDocument/2006/relationships/slide" Target="slides/slide28.xml"/><Relationship Id="rId48" Type="http://schemas.openxmlformats.org/officeDocument/2006/relationships/slide" Target="slides/slide29.xml"/><Relationship Id="rId49" Type="http://schemas.openxmlformats.org/officeDocument/2006/relationships/slide" Target="slides/slide30.xml"/><Relationship Id="rId50" Type="http://schemas.openxmlformats.org/officeDocument/2006/relationships/slide" Target="slides/slide31.xml"/><Relationship Id="rId51" Type="http://schemas.openxmlformats.org/officeDocument/2006/relationships/slide" Target="slides/slide32.xml"/><Relationship Id="rId52" Type="http://schemas.openxmlformats.org/officeDocument/2006/relationships/slide" Target="slides/slide33.xml"/><Relationship Id="rId53" Type="http://schemas.openxmlformats.org/officeDocument/2006/relationships/slide" Target="slides/slide34.xml"/><Relationship Id="rId54" Type="http://schemas.openxmlformats.org/officeDocument/2006/relationships/slide" Target="slides/slide35.xml"/><Relationship Id="rId55" Type="http://schemas.openxmlformats.org/officeDocument/2006/relationships/slide" Target="slides/slide36.xml"/><Relationship Id="rId56" Type="http://schemas.openxmlformats.org/officeDocument/2006/relationships/slide" Target="slides/slide37.xml"/><Relationship Id="rId57" Type="http://schemas.openxmlformats.org/officeDocument/2006/relationships/slide" Target="slides/slide38.xml"/><Relationship Id="rId58" Type="http://schemas.openxmlformats.org/officeDocument/2006/relationships/slide" Target="slides/slide39.xml"/><Relationship Id="rId59" Type="http://schemas.openxmlformats.org/officeDocument/2006/relationships/slide" Target="slides/slide40.xml"/><Relationship Id="rId60" Type="http://schemas.openxmlformats.org/officeDocument/2006/relationships/slide" Target="slides/slide41.xml"/><Relationship Id="rId61" Type="http://schemas.openxmlformats.org/officeDocument/2006/relationships/slide" Target="slides/slide42.xml"/><Relationship Id="rId62" Type="http://schemas.openxmlformats.org/officeDocument/2006/relationships/slide" Target="slides/slide43.xml"/><Relationship Id="rId63" Type="http://schemas.openxmlformats.org/officeDocument/2006/relationships/slide" Target="slides/slide44.xml"/><Relationship Id="rId64" Type="http://schemas.openxmlformats.org/officeDocument/2006/relationships/slide" Target="slides/slide45.xml"/><Relationship Id="rId65" Type="http://schemas.openxmlformats.org/officeDocument/2006/relationships/slide" Target="slides/slide46.xml"/><Relationship Id="rId66" Type="http://schemas.openxmlformats.org/officeDocument/2006/relationships/slide" Target="slides/slide47.xml"/><Relationship Id="rId67" Type="http://schemas.openxmlformats.org/officeDocument/2006/relationships/slide" Target="slides/slide48.xml"/><Relationship Id="rId68" Type="http://schemas.openxmlformats.org/officeDocument/2006/relationships/slide" Target="slides/slide49.xml"/><Relationship Id="rId69" Type="http://schemas.openxmlformats.org/officeDocument/2006/relationships/slide" Target="slides/slide50.xml"/><Relationship Id="rId70" Type="http://schemas.openxmlformats.org/officeDocument/2006/relationships/slide" Target="slides/slide51.xml"/><Relationship Id="rId71" Type="http://schemas.openxmlformats.org/officeDocument/2006/relationships/slide" Target="slides/slide52.xml"/><Relationship Id="rId72" Type="http://schemas.openxmlformats.org/officeDocument/2006/relationships/slide" Target="slides/slide53.xml"/><Relationship Id="rId73" Type="http://schemas.openxmlformats.org/officeDocument/2006/relationships/slide" Target="slides/slide54.xml"/><Relationship Id="rId74" Type="http://schemas.openxmlformats.org/officeDocument/2006/relationships/slide" Target="slides/slide55.xml"/><Relationship Id="rId75" Type="http://schemas.openxmlformats.org/officeDocument/2006/relationships/slide" Target="slides/slide56.xml"/><Relationship Id="rId76" Type="http://schemas.openxmlformats.org/officeDocument/2006/relationships/slide" Target="slides/slide57.xml"/><Relationship Id="rId77" Type="http://schemas.openxmlformats.org/officeDocument/2006/relationships/slide" Target="slides/slide58.xml"/><Relationship Id="rId78" Type="http://schemas.openxmlformats.org/officeDocument/2006/relationships/slide" Target="slides/slide59.xml"/><Relationship Id="rId79" Type="http://schemas.openxmlformats.org/officeDocument/2006/relationships/slide" Target="slides/slide60.xml"/><Relationship Id="rId80" Type="http://schemas.openxmlformats.org/officeDocument/2006/relationships/slide" Target="slides/slide61.xml"/><Relationship Id="rId81" Type="http://schemas.openxmlformats.org/officeDocument/2006/relationships/slide" Target="slides/slide62.xml"/><Relationship Id="rId82" Type="http://schemas.openxmlformats.org/officeDocument/2006/relationships/slide" Target="slides/slide63.xml"/><Relationship Id="rId83" Type="http://schemas.openxmlformats.org/officeDocument/2006/relationships/slide" Target="slides/slide64.xml"/><Relationship Id="rId84" Type="http://schemas.openxmlformats.org/officeDocument/2006/relationships/slide" Target="slides/slide65.xml"/><Relationship Id="rId85" Type="http://schemas.openxmlformats.org/officeDocument/2006/relationships/slide" Target="slides/slide66.xml"/><Relationship Id="rId86" Type="http://schemas.openxmlformats.org/officeDocument/2006/relationships/slide" Target="slides/slide67.xml"/><Relationship Id="rId87" Type="http://schemas.openxmlformats.org/officeDocument/2006/relationships/slide" Target="slides/slide68.xml"/><Relationship Id="rId88" Type="http://schemas.openxmlformats.org/officeDocument/2006/relationships/slide" Target="slides/slide69.xml"/><Relationship Id="rId89" Type="http://schemas.openxmlformats.org/officeDocument/2006/relationships/slide" Target="slides/slide70.xml"/><Relationship Id="rId90" Type="http://schemas.openxmlformats.org/officeDocument/2006/relationships/slide" Target="slides/slide71.xml"/><Relationship Id="rId91" Type="http://schemas.openxmlformats.org/officeDocument/2006/relationships/slide" Target="slides/slide72.xml"/><Relationship Id="rId92" Type="http://schemas.openxmlformats.org/officeDocument/2006/relationships/slide" Target="slides/slide73.xml"/><Relationship Id="rId93" Type="http://schemas.openxmlformats.org/officeDocument/2006/relationships/slide" Target="slides/slide74.xml"/><Relationship Id="rId94" Type="http://schemas.openxmlformats.org/officeDocument/2006/relationships/slide" Target="slides/slide75.xml"/><Relationship Id="rId95" Type="http://schemas.openxmlformats.org/officeDocument/2006/relationships/slide" Target="slides/slide76.xml"/><Relationship Id="rId96" Type="http://schemas.openxmlformats.org/officeDocument/2006/relationships/slide" Target="slides/slide77.xml"/><Relationship Id="rId97" Type="http://schemas.openxmlformats.org/officeDocument/2006/relationships/slide" Target="slides/slide78.xml"/><Relationship Id="rId98" Type="http://schemas.openxmlformats.org/officeDocument/2006/relationships/slide" Target="slides/slide79.xml"/><Relationship Id="rId99" Type="http://schemas.openxmlformats.org/officeDocument/2006/relationships/slide" Target="slides/slide80.xml"/><Relationship Id="rId100" Type="http://schemas.openxmlformats.org/officeDocument/2006/relationships/presProps" Target="presProps.xml"/>
</Relationships>
</file>

<file path=ppt/media/image1.png>
</file>

<file path=ppt/media/image10.jpeg>
</file>

<file path=ppt/media/image11.jpeg>
</file>

<file path=ppt/media/image12.png>
</file>

<file path=ppt/media/image13.jpeg>
</file>

<file path=ppt/media/image14.png>
</file>

<file path=ppt/media/image2.pn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8.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PlaceHolder 1"/>
          <p:cNvSpPr>
            <a:spLocks noGrp="1"/>
          </p:cNvSpPr>
          <p:nvPr>
            <p:ph type="sldImg"/>
          </p:nvPr>
        </p:nvSpPr>
        <p:spPr>
          <a:xfrm>
            <a:off x="0" y="764280"/>
            <a:ext cx="0" cy="0"/>
          </a:xfrm>
          <a:prstGeom prst="rect">
            <a:avLst/>
          </a:prstGeom>
          <a:noFill/>
          <a:ln w="0">
            <a:noFill/>
          </a:ln>
        </p:spPr>
        <p:txBody>
          <a:bodyPr lIns="0" rIns="0" tIns="0" bIns="0" anchor="ctr">
            <a:noAutofit/>
          </a:bodyPr>
          <a:p>
            <a:r>
              <a:rPr b="0" lang="en-US" sz="1800" strike="noStrike" u="none">
                <a:solidFill>
                  <a:schemeClr val="dk1"/>
                </a:solidFill>
                <a:effectLst/>
                <a:uFillTx/>
                <a:latin typeface="Calibri"/>
              </a:rPr>
              <a:t>Click to move the slide</a:t>
            </a:r>
            <a:endParaRPr b="0" lang="en-US" sz="1800" strike="noStrike" u="none">
              <a:solidFill>
                <a:schemeClr val="dk1"/>
              </a:solidFill>
              <a:effectLst/>
              <a:uFillTx/>
              <a:latin typeface="Calibri"/>
            </a:endParaRPr>
          </a:p>
        </p:txBody>
      </p:sp>
      <p:sp>
        <p:nvSpPr>
          <p:cNvPr id="107"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indent="0">
              <a:buNone/>
            </a:pPr>
            <a:r>
              <a:rPr b="0" lang="en-US" sz="2000" strike="noStrike" u="none">
                <a:solidFill>
                  <a:srgbClr val="000000"/>
                </a:solidFill>
                <a:effectLst/>
                <a:uFillTx/>
                <a:latin typeface="Arial"/>
              </a:rPr>
              <a:t>Click to edit the notes format</a:t>
            </a:r>
            <a:endParaRPr b="0" lang="en-US" sz="2000" strike="noStrike" u="none">
              <a:solidFill>
                <a:srgbClr val="000000"/>
              </a:solidFill>
              <a:effectLst/>
              <a:uFillTx/>
              <a:latin typeface="Arial"/>
            </a:endParaRPr>
          </a:p>
        </p:txBody>
      </p:sp>
      <p:sp>
        <p:nvSpPr>
          <p:cNvPr id="108"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09" name="PlaceHolder 4"/>
          <p:cNvSpPr>
            <a:spLocks noGrp="1"/>
          </p:cNvSpPr>
          <p:nvPr>
            <p:ph type="dt" idx="42"/>
          </p:nvPr>
        </p:nvSpPr>
        <p:spPr>
          <a:xfrm>
            <a:off x="4399200" y="0"/>
            <a:ext cx="3372840" cy="502560"/>
          </a:xfrm>
          <a:prstGeom prst="rect">
            <a:avLst/>
          </a:prstGeom>
          <a:noFill/>
          <a:ln w="0">
            <a:noFill/>
          </a:ln>
        </p:spPr>
        <p:txBody>
          <a:bodyPr lIns="0" rIns="0" tIns="0" bIns="0" anchor="t">
            <a:noAutofit/>
          </a:bodyPr>
          <a:lstStyle>
            <a:lvl1pPr indent="0" algn="r">
              <a:buNone/>
              <a:defRPr b="0" lang="en-US" sz="1400" strike="noStrike" u="none">
                <a:solidFill>
                  <a:srgbClr val="000000"/>
                </a:solidFill>
                <a:effectLst/>
                <a:uFillTx/>
                <a:latin typeface="Times New Roman"/>
              </a:defRPr>
            </a:lvl1pPr>
          </a:lstStyle>
          <a:p>
            <a:pPr indent="0" algn="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10" name="PlaceHolder 5"/>
          <p:cNvSpPr>
            <a:spLocks noGrp="1"/>
          </p:cNvSpPr>
          <p:nvPr>
            <p:ph type="ftr" idx="43"/>
          </p:nvPr>
        </p:nvSpPr>
        <p:spPr>
          <a:xfrm>
            <a:off x="0" y="9555480"/>
            <a:ext cx="3372840" cy="502560"/>
          </a:xfrm>
          <a:prstGeom prst="rect">
            <a:avLst/>
          </a:prstGeom>
          <a:noFill/>
          <a:ln w="0">
            <a:noFill/>
          </a:ln>
        </p:spPr>
        <p:txBody>
          <a:bodyPr lIns="0" rIns="0" tIns="0" bIns="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11" name="PlaceHolder 6"/>
          <p:cNvSpPr>
            <a:spLocks noGrp="1"/>
          </p:cNvSpPr>
          <p:nvPr>
            <p:ph type="sldNum" idx="44"/>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trike="noStrike" u="none">
                <a:solidFill>
                  <a:srgbClr val="000000"/>
                </a:solidFill>
                <a:effectLst/>
                <a:uFillTx/>
                <a:latin typeface="Times New Roman"/>
              </a:defRPr>
            </a:lvl1pPr>
          </a:lstStyle>
          <a:p>
            <a:pPr indent="0" algn="r">
              <a:buNone/>
            </a:pPr>
            <a:fld id="{75A8A6E2-57F5-446A-B38B-E1329152DDA8}" type="slidenum">
              <a:rPr b="0" lang="en-US" sz="1400" strike="noStrike" u="none">
                <a:solidFill>
                  <a:srgbClr val="000000"/>
                </a:solidFill>
                <a:effectLst/>
                <a:uFillTx/>
                <a:latin typeface="Times New Roman"/>
              </a:rPr>
              <a:t>1</a:t>
            </a:fld>
            <a:endParaRPr b="0" lang="en-US" sz="1400" strike="noStrike" u="none">
              <a:solidFill>
                <a:srgbClr val="000000"/>
              </a:solidFill>
              <a:effectLst/>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_rels/notesSlide36.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
</Relationships>
</file>

<file path=ppt/notesSlides/_rels/notesSlide3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
</Relationships>
</file>

<file path=ppt/notesSlides/_rels/notesSlide38.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
</Relationships>
</file>

<file path=ppt/notesSlides/_rels/notesSlide39.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
</Relationships>
</file>

<file path=ppt/notesSlides/_rels/notesSlide40.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
</Relationships>
</file>

<file path=ppt/notesSlides/_rels/notesSlide41.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
</Relationships>
</file>

<file path=ppt/notesSlides/_rels/notesSlide42.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
</Relationships>
</file>

<file path=ppt/notesSlides/_rels/notesSlide43.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
</Relationships>
</file>

<file path=ppt/notesSlides/_rels/notesSlide44.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
</Relationships>
</file>

<file path=ppt/notesSlides/_rels/notesSlide45.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
</Relationships>
</file>

<file path=ppt/notesSlides/_rels/notesSlide50.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
</Relationships>
</file>

<file path=ppt/notesSlides/_rels/notesSlide51.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
</Relationships>
</file>

<file path=ppt/notesSlides/_rels/notesSlide52.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
</Relationships>
</file>

<file path=ppt/notesSlides/_rels/notesSlide53.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
</Relationships>
</file>

<file path=ppt/notesSlides/_rels/notesSlide54.xml.rels><?xml version="1.0" encoding="UTF-8"?>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
</Relationships>
</file>

<file path=ppt/notesSlides/_rels/notesSlide55.xml.rels><?xml version="1.0" encoding="UTF-8"?>
<Relationships xmlns="http://schemas.openxmlformats.org/package/2006/relationships"><Relationship Id="rId1" Type="http://schemas.openxmlformats.org/officeDocument/2006/relationships/slide" Target="../slides/slide55.xml"/><Relationship Id="rId2" Type="http://schemas.openxmlformats.org/officeDocument/2006/relationships/notesMaster" Target="../notesMasters/notesMaster1.xml"/>
</Relationships>
</file>

<file path=ppt/notesSlides/_rels/notesSlide56.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
</Relationships>
</file>

<file path=ppt/notesSlides/_rels/notesSlide59.xml.rels><?xml version="1.0" encoding="UTF-8"?>
<Relationships xmlns="http://schemas.openxmlformats.org/package/2006/relationships"><Relationship Id="rId1" Type="http://schemas.openxmlformats.org/officeDocument/2006/relationships/slide" Target="../slides/slide59.xml"/><Relationship Id="rId2" Type="http://schemas.openxmlformats.org/officeDocument/2006/relationships/notesMaster" Target="../notesMasters/notesMaster1.xml"/>
</Relationships>
</file>

<file path=ppt/notesSlides/_rels/notesSlide60.xml.rels><?xml version="1.0" encoding="UTF-8"?>
<Relationships xmlns="http://schemas.openxmlformats.org/package/2006/relationships"><Relationship Id="rId1" Type="http://schemas.openxmlformats.org/officeDocument/2006/relationships/slide" Target="../slides/slide60.xml"/><Relationship Id="rId2" Type="http://schemas.openxmlformats.org/officeDocument/2006/relationships/notesMaster" Target="../notesMasters/notesMaster1.xml"/>
</Relationships>
</file>

<file path=ppt/notesSlides/_rels/notesSlide61.xml.rels><?xml version="1.0" encoding="UTF-8"?>
<Relationships xmlns="http://schemas.openxmlformats.org/package/2006/relationships"><Relationship Id="rId1" Type="http://schemas.openxmlformats.org/officeDocument/2006/relationships/slide" Target="../slides/slide61.xml"/><Relationship Id="rId2" Type="http://schemas.openxmlformats.org/officeDocument/2006/relationships/notesMaster" Target="../notesMasters/notesMaster1.xml"/>
</Relationships>
</file>

<file path=ppt/notesSlides/_rels/notesSlide62.xml.rels><?xml version="1.0" encoding="UTF-8"?>
<Relationships xmlns="http://schemas.openxmlformats.org/package/2006/relationships"><Relationship Id="rId1" Type="http://schemas.openxmlformats.org/officeDocument/2006/relationships/slide" Target="../slides/slide62.xml"/><Relationship Id="rId2" Type="http://schemas.openxmlformats.org/officeDocument/2006/relationships/notesMaster" Target="../notesMasters/notesMaster1.xml"/>
</Relationships>
</file>

<file path=ppt/notesSlides/_rels/notesSlide63.xml.rels><?xml version="1.0" encoding="UTF-8"?>
<Relationships xmlns="http://schemas.openxmlformats.org/package/2006/relationships"><Relationship Id="rId1" Type="http://schemas.openxmlformats.org/officeDocument/2006/relationships/slide" Target="../slides/slide63.xml"/><Relationship Id="rId2" Type="http://schemas.openxmlformats.org/officeDocument/2006/relationships/notesMaster" Target="../notesMasters/notesMaster1.xml"/>
</Relationships>
</file>

<file path=ppt/notesSlides/_rels/notesSlide64.xml.rels><?xml version="1.0" encoding="UTF-8"?>
<Relationships xmlns="http://schemas.openxmlformats.org/package/2006/relationships"><Relationship Id="rId1" Type="http://schemas.openxmlformats.org/officeDocument/2006/relationships/slide" Target="../slides/slide64.xml"/><Relationship Id="rId2" Type="http://schemas.openxmlformats.org/officeDocument/2006/relationships/notesMaster" Target="../notesMasters/notesMaster1.xml"/>
</Relationships>
</file>

<file path=ppt/notesSlides/_rels/notesSlide65.xml.rels><?xml version="1.0" encoding="UTF-8"?>
<Relationships xmlns="http://schemas.openxmlformats.org/package/2006/relationships"><Relationship Id="rId1" Type="http://schemas.openxmlformats.org/officeDocument/2006/relationships/slide" Target="../slides/slide65.xml"/><Relationship Id="rId2" Type="http://schemas.openxmlformats.org/officeDocument/2006/relationships/notesMaster" Target="../notesMasters/notesMaster1.xml"/>
</Relationships>
</file>

<file path=ppt/notesSlides/_rels/notesSlide66.xml.rels><?xml version="1.0" encoding="UTF-8"?>
<Relationships xmlns="http://schemas.openxmlformats.org/package/2006/relationships"><Relationship Id="rId1" Type="http://schemas.openxmlformats.org/officeDocument/2006/relationships/slide" Target="../slides/slide66.xml"/><Relationship Id="rId2" Type="http://schemas.openxmlformats.org/officeDocument/2006/relationships/notesMaster" Target="../notesMasters/notesMaster1.xml"/>
</Relationships>
</file>

<file path=ppt/notesSlides/_rels/notesSlide67.xml.rels><?xml version="1.0" encoding="UTF-8"?>
<Relationships xmlns="http://schemas.openxmlformats.org/package/2006/relationships"><Relationship Id="rId1" Type="http://schemas.openxmlformats.org/officeDocument/2006/relationships/slide" Target="../slides/slide67.xml"/><Relationship Id="rId2" Type="http://schemas.openxmlformats.org/officeDocument/2006/relationships/notesMaster" Target="../notesMasters/notesMaster1.xml"/>
</Relationships>
</file>

<file path=ppt/notesSlides/_rels/notesSlide68.xml.rels><?xml version="1.0" encoding="UTF-8"?>
<Relationships xmlns="http://schemas.openxmlformats.org/package/2006/relationships"><Relationship Id="rId1" Type="http://schemas.openxmlformats.org/officeDocument/2006/relationships/slide" Target="../slides/slide68.xml"/><Relationship Id="rId2" Type="http://schemas.openxmlformats.org/officeDocument/2006/relationships/notesMaster" Target="../notesMasters/notesMaster1.xml"/>
</Relationships>
</file>

<file path=ppt/notesSlides/_rels/notesSlide75.xml.rels><?xml version="1.0" encoding="UTF-8"?>
<Relationships xmlns="http://schemas.openxmlformats.org/package/2006/relationships"><Relationship Id="rId1" Type="http://schemas.openxmlformats.org/officeDocument/2006/relationships/slide" Target="../slides/slide75.xml"/><Relationship Id="rId2" Type="http://schemas.openxmlformats.org/officeDocument/2006/relationships/notesMaster" Target="../notesMasters/notesMaster1.xml"/>
</Relationships>
</file>

<file path=ppt/notesSlides/_rels/notesSlide76.xml.rels><?xml version="1.0" encoding="UTF-8"?>
<Relationships xmlns="http://schemas.openxmlformats.org/package/2006/relationships"><Relationship Id="rId1" Type="http://schemas.openxmlformats.org/officeDocument/2006/relationships/slide" Target="../slides/slide76.xml"/><Relationship Id="rId2" Type="http://schemas.openxmlformats.org/officeDocument/2006/relationships/notesMaster" Target="../notesMasters/notesMaster1.xml"/>
</Relationships>
</file>

<file path=ppt/notesSlides/_rels/notesSlide77.xml.rels><?xml version="1.0" encoding="UTF-8"?>
<Relationships xmlns="http://schemas.openxmlformats.org/package/2006/relationships"><Relationship Id="rId1" Type="http://schemas.openxmlformats.org/officeDocument/2006/relationships/slide" Target="../slides/slide77.xml"/><Relationship Id="rId2" Type="http://schemas.openxmlformats.org/officeDocument/2006/relationships/notesMaster" Target="../notesMasters/notesMaster1.xml"/>
</Relationships>
</file>

<file path=ppt/notesSlides/_rels/notesSlide78.xml.rels><?xml version="1.0" encoding="UTF-8"?>
<Relationships xmlns="http://schemas.openxmlformats.org/package/2006/relationships"><Relationship Id="rId1" Type="http://schemas.openxmlformats.org/officeDocument/2006/relationships/slide" Target="../slides/slide78.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3" name="PlaceHolder 1"/>
          <p:cNvSpPr>
            <a:spLocks noGrp="1"/>
          </p:cNvSpPr>
          <p:nvPr>
            <p:ph type="sldImg"/>
          </p:nvPr>
        </p:nvSpPr>
        <p:spPr>
          <a:xfrm>
            <a:off x="382680" y="695160"/>
            <a:ext cx="6092640" cy="3427200"/>
          </a:xfrm>
          <a:prstGeom prst="rect">
            <a:avLst/>
          </a:prstGeom>
          <a:ln w="0">
            <a:noFill/>
          </a:ln>
        </p:spPr>
      </p:sp>
      <p:sp>
        <p:nvSpPr>
          <p:cNvPr id="384"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1" lang="en-US" sz="2000" strike="noStrike" u="none">
                <a:solidFill>
                  <a:srgbClr val="569cd6"/>
                </a:solidFill>
                <a:effectLst/>
                <a:highlight>
                  <a:srgbClr val="1f1f1f"/>
                </a:highlight>
                <a:uFillTx/>
                <a:latin typeface="Menlo"/>
              </a:rPr>
              <a:t>### References</a:t>
            </a:r>
            <a:endParaRPr b="0" lang="en-US" sz="2000" strike="noStrike" u="none">
              <a:solidFill>
                <a:srgbClr val="000000"/>
              </a:solidFill>
              <a:effectLst/>
              <a:uFillTx/>
              <a:latin typeface="Arial"/>
            </a:endParaRPr>
          </a:p>
          <a:p>
            <a:pPr indent="0">
              <a:lnSpc>
                <a:spcPct val="100000"/>
              </a:lnSpc>
              <a:buNone/>
            </a:pPr>
            <a:br>
              <a:rPr sz="2000"/>
            </a:br>
            <a:r>
              <a:rPr b="0" lang="en-US" sz="2000" strike="noStrike" u="none">
                <a:solidFill>
                  <a:srgbClr val="6796e6"/>
                </a:solidFill>
                <a:effectLst/>
                <a:highlight>
                  <a:srgbClr val="1f1f1f"/>
                </a:highlight>
                <a:uFillTx/>
                <a:latin typeface="Menlo"/>
              </a:rPr>
              <a:t>1.</a:t>
            </a:r>
            <a:r>
              <a:rPr b="0" lang="en-US" sz="2000" strike="noStrike" u="none">
                <a:solidFill>
                  <a:srgbClr val="cccccc"/>
                </a:solidFill>
                <a:effectLst/>
                <a:highlight>
                  <a:srgbClr val="1f1f1f"/>
                </a:highlight>
                <a:uFillTx/>
                <a:latin typeface="Menlo"/>
              </a:rPr>
              <a:t> Media Lab at MIT on Detecting Fakes - https://www.media.mit.edu/projects/detect-fakes/overview/</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2.</a:t>
            </a:r>
            <a:r>
              <a:rPr b="0" lang="en-US" sz="2000" strike="noStrike" u="none">
                <a:solidFill>
                  <a:srgbClr val="cccccc"/>
                </a:solidFill>
                <a:effectLst/>
                <a:highlight>
                  <a:srgbClr val="1f1f1f"/>
                </a:highlight>
                <a:uFillTx/>
                <a:latin typeface="Menlo"/>
              </a:rPr>
              <a:t> Detect Fakes with Kellogg's online tool - https://detectfakes.kellogg.northwestern.edu/</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3.</a:t>
            </a:r>
            <a:r>
              <a:rPr b="0" lang="en-US" sz="2000" strike="noStrike" u="none">
                <a:solidFill>
                  <a:srgbClr val="cccccc"/>
                </a:solidFill>
                <a:effectLst/>
                <a:highlight>
                  <a:srgbClr val="1f1f1f"/>
                </a:highlight>
                <a:uFillTx/>
                <a:latin typeface="Menlo"/>
              </a:rPr>
              <a:t> CISA Contextualizing Deepfake Threats to Organizations - https://media.defense.gov/2023/Sep/12/2003298925/-1/-1/0/CSI-DEEPFAKE-THREATS.PDF</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4.</a:t>
            </a:r>
            <a:r>
              <a:rPr b="0" lang="en-US" sz="2000" strike="noStrike" u="none">
                <a:solidFill>
                  <a:srgbClr val="cccccc"/>
                </a:solidFill>
                <a:effectLst/>
                <a:highlight>
                  <a:srgbClr val="1f1f1f"/>
                </a:highlight>
                <a:uFillTx/>
                <a:latin typeface="Menlo"/>
              </a:rPr>
              <a:t> DARPA: Deepfake Defense Tech Ready for Commercialization, Transition - https://www.darpa.mil/news-events/2024-03-14#:~:text=Through%20the%20Semantic%20Forensics%20</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5.</a:t>
            </a:r>
            <a:r>
              <a:rPr b="0" lang="en-US" sz="2000" strike="noStrike" u="none">
                <a:solidFill>
                  <a:srgbClr val="cccccc"/>
                </a:solidFill>
                <a:effectLst/>
                <a:highlight>
                  <a:srgbClr val="1f1f1f"/>
                </a:highlight>
                <a:uFillTx/>
                <a:latin typeface="Menlo"/>
              </a:rPr>
              <a:t> Scribbr AI Detector - https://www.scribbr.com/ai-detector/</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6.</a:t>
            </a:r>
            <a:r>
              <a:rPr b="0" lang="en-US" sz="2000" strike="noStrike" u="none">
                <a:solidFill>
                  <a:srgbClr val="cccccc"/>
                </a:solidFill>
                <a:effectLst/>
                <a:highlight>
                  <a:srgbClr val="1f1f1f"/>
                </a:highlight>
                <a:uFillTx/>
                <a:latin typeface="Menlo"/>
              </a:rPr>
              <a:t> Real Bird Image Wins AI Contest - https://www.scientificamerican.com/article/how-this-real-image-won-an-ai-photo-competition/ (Image3-Real-Bird.webp)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7.</a:t>
            </a:r>
            <a:r>
              <a:rPr b="0" lang="en-US" sz="2000" strike="noStrike" u="none">
                <a:solidFill>
                  <a:srgbClr val="cccccc"/>
                </a:solidFill>
                <a:effectLst/>
                <a:highlight>
                  <a:srgbClr val="1f1f1f"/>
                </a:highlight>
                <a:uFillTx/>
                <a:latin typeface="Menlo"/>
              </a:rPr>
              <a:t> Facebook Post with AI-Generated Image of Aligators - https://www.facebook.com/story.php?story_fbid=10105216423848582&amp;id=199109935&amp;mibextid=NoJtEM&amp;rdid=3RMz451RwYXWUi4R (Image1-AI-Aligators.jpeg)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8.</a:t>
            </a:r>
            <a:r>
              <a:rPr b="0" lang="en-US" sz="2000" strike="noStrike" u="none">
                <a:solidFill>
                  <a:srgbClr val="cccccc"/>
                </a:solidFill>
                <a:effectLst/>
                <a:highlight>
                  <a:srgbClr val="1f1f1f"/>
                </a:highlight>
                <a:uFillTx/>
                <a:latin typeface="Menlo"/>
              </a:rPr>
              <a:t> Reddit Post Believe it or not this image is AI - https://www.reddit.com/r/ChatGPT/comments/1c8u924/believe_it_or_not_this_image_is_ai/ (Image2-AI-Car.webp)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9.</a:t>
            </a:r>
            <a:r>
              <a:rPr b="0" lang="en-US" sz="2000" strike="noStrike" u="none">
                <a:solidFill>
                  <a:srgbClr val="cccccc"/>
                </a:solidFill>
                <a:effectLst/>
                <a:highlight>
                  <a:srgbClr val="1f1f1f"/>
                </a:highlight>
                <a:uFillTx/>
                <a:latin typeface="Menlo"/>
              </a:rPr>
              <a:t> Journalist's Car - https://cpj.org/2023/11/photos-israel-hamas-war-takes-unprecedented-toll-on-journalists/ (Image4-Real-Car.jpg)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10.</a:t>
            </a:r>
            <a:r>
              <a:rPr b="0" lang="en-US" sz="2000" strike="noStrike" u="none">
                <a:solidFill>
                  <a:srgbClr val="cccccc"/>
                </a:solidFill>
                <a:effectLst/>
                <a:highlight>
                  <a:srgbClr val="1f1f1f"/>
                </a:highlight>
                <a:uFillTx/>
                <a:latin typeface="Menlo"/>
              </a:rPr>
              <a:t> Image of Man Hunting - https://www.reddit.com/r/aiArt/comments/1dkn336/most_realistic_image_ive_prompted/ (Image5-Real-Hunting_Bear.webp)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11.</a:t>
            </a:r>
            <a:r>
              <a:rPr b="0" lang="en-US" sz="2000" strike="noStrike" u="none">
                <a:solidFill>
                  <a:srgbClr val="cccccc"/>
                </a:solidFill>
                <a:effectLst/>
                <a:highlight>
                  <a:srgbClr val="1f1f1f"/>
                </a:highlight>
                <a:uFillTx/>
                <a:latin typeface="Menlo"/>
              </a:rPr>
              <a:t> How to Spot a Deepfake - https://time.com/6266606/how-to-spot-deepfake-pope/ (Image6-AI-Pope.png)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12.</a:t>
            </a:r>
            <a:r>
              <a:rPr b="0" lang="en-US" sz="2000" strike="noStrike" u="none">
                <a:solidFill>
                  <a:srgbClr val="cccccc"/>
                </a:solidFill>
                <a:effectLst/>
                <a:highlight>
                  <a:srgbClr val="1f1f1f"/>
                </a:highlight>
                <a:uFillTx/>
                <a:latin typeface="Menlo"/>
              </a:rPr>
              <a:t> X Post about Mob attacking Journalist - https://x.com/AbujomaaGaza/status/1798366219546071081 (Image7-Real-Mob_Journalist.jpg)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13.</a:t>
            </a:r>
            <a:r>
              <a:rPr b="0" lang="en-US" sz="2000" strike="noStrike" u="none">
                <a:solidFill>
                  <a:srgbClr val="cccccc"/>
                </a:solidFill>
                <a:effectLst/>
                <a:highlight>
                  <a:srgbClr val="1f1f1f"/>
                </a:highlight>
                <a:uFillTx/>
                <a:latin typeface="Menlo"/>
              </a:rPr>
              <a:t> Man Carrying Kids out of Gaza Fact Check - https://factcheck.afp.com/doc.afp.com.33ZJ8WU (Image8-AI-Man_Carrying_Kids.jpg) (Image8-AI-Man_Carrying_Kids.jpeg, Image9-AI-FACTHCHECK-Man_Carrying_Kids.jpeg)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14.</a:t>
            </a:r>
            <a:r>
              <a:rPr b="0" lang="en-US" sz="2000" strike="noStrike" u="none">
                <a:solidFill>
                  <a:srgbClr val="cccccc"/>
                </a:solidFill>
                <a:effectLst/>
                <a:highlight>
                  <a:srgbClr val="1f1f1f"/>
                </a:highlight>
                <a:uFillTx/>
                <a:latin typeface="Menlo"/>
              </a:rPr>
              <a:t> Reddit community focused on AI Art - https://www.reddit.com/r/aiArt/</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15.</a:t>
            </a:r>
            <a:r>
              <a:rPr b="0" lang="en-US" sz="2000" strike="noStrike" u="none">
                <a:solidFill>
                  <a:srgbClr val="cccccc"/>
                </a:solidFill>
                <a:effectLst/>
                <a:highlight>
                  <a:srgbClr val="1f1f1f"/>
                </a:highlight>
                <a:uFillTx/>
                <a:latin typeface="Menlo"/>
              </a:rPr>
              <a:t> In China, AI transformed Ukrainian YouTuber into a Russian - https://www.reuters.com/technology/artificial-intelligence/china-ai-transformed-ukrainian-youtuber-into-russian-2024-06-21/; https://www.threads.net/@reuters/post/C8di0dli_iQ/?xmt=AQGzv6X0VtSp4e0P2Ejo6X-v0Zwm5I4Th7WRWGlMR97rWQ</a:t>
            </a:r>
            <a:endParaRPr b="0" lang="en-US" sz="2000" strike="noStrike" u="none">
              <a:solidFill>
                <a:srgbClr val="000000"/>
              </a:solidFill>
              <a:effectLst/>
              <a:uFillTx/>
              <a:latin typeface="Arial"/>
            </a:endParaRPr>
          </a:p>
          <a:p>
            <a:pPr indent="0">
              <a:lnSpc>
                <a:spcPct val="100000"/>
              </a:lnSpc>
              <a:buNone/>
            </a:pPr>
            <a:br>
              <a:rPr sz="2000"/>
            </a:br>
            <a:endParaRPr b="0" lang="en-US" sz="2000" strike="noStrike" u="none">
              <a:solidFill>
                <a:srgbClr val="000000"/>
              </a:solidFill>
              <a:effectLst/>
              <a:uFillTx/>
              <a:latin typeface="Arial"/>
            </a:endParaRPr>
          </a:p>
        </p:txBody>
      </p:sp>
      <p:sp>
        <p:nvSpPr>
          <p:cNvPr id="385" name="PlaceHolder 3"/>
          <p:cNvSpPr>
            <a:spLocks noGrp="1"/>
          </p:cNvSpPr>
          <p:nvPr>
            <p:ph type="sldNum" idx="49"/>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6F6B6AC1-F934-4891-A79E-0541AAB75263}"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PlaceHolder 1"/>
          <p:cNvSpPr>
            <a:spLocks noGrp="1"/>
          </p:cNvSpPr>
          <p:nvPr>
            <p:ph type="sldImg"/>
          </p:nvPr>
        </p:nvSpPr>
        <p:spPr>
          <a:xfrm>
            <a:off x="382680" y="695160"/>
            <a:ext cx="6092280" cy="3426840"/>
          </a:xfrm>
          <a:prstGeom prst="rect">
            <a:avLst/>
          </a:prstGeom>
          <a:ln w="0">
            <a:noFill/>
          </a:ln>
        </p:spPr>
      </p:sp>
      <p:sp>
        <p:nvSpPr>
          <p:cNvPr id="393" name="PlaceHolder 2"/>
          <p:cNvSpPr>
            <a:spLocks noGrp="1"/>
          </p:cNvSpPr>
          <p:nvPr>
            <p:ph type="body"/>
          </p:nvPr>
        </p:nvSpPr>
        <p:spPr>
          <a:xfrm>
            <a:off x="685800" y="4343400"/>
            <a:ext cx="5485320" cy="4113720"/>
          </a:xfrm>
          <a:prstGeom prst="rect">
            <a:avLst/>
          </a:prstGeom>
          <a:noFill/>
          <a:ln w="0">
            <a:noFill/>
          </a:ln>
        </p:spPr>
        <p:txBody>
          <a:bodyPr lIns="0" rIns="0" tIns="0" bIns="0" anchor="t">
            <a:noAutofit/>
          </a:bodyPr>
          <a:p>
            <a:pPr indent="0">
              <a:lnSpc>
                <a:spcPct val="100000"/>
              </a:lnSpc>
              <a:buNone/>
              <a:tabLst>
                <a:tab algn="l" pos="0"/>
              </a:tabLst>
            </a:pPr>
            <a:r>
              <a:rPr b="0" lang="en-US" sz="2000" strike="noStrike" u="none">
                <a:solidFill>
                  <a:srgbClr val="000000"/>
                </a:solidFill>
                <a:effectLst/>
                <a:uFillTx/>
                <a:latin typeface="Arial"/>
              </a:rPr>
              <a:t>This slide is left blank and shall be hidden. When opening the slide deck this slide will help prevent participants from seeing the results</a:t>
            </a:r>
            <a:endParaRPr b="0" lang="en-US" sz="2000" strike="noStrike" u="none">
              <a:solidFill>
                <a:srgbClr val="000000"/>
              </a:solidFill>
              <a:effectLst/>
              <a:uFillTx/>
              <a:latin typeface="Arial"/>
            </a:endParaRPr>
          </a:p>
        </p:txBody>
      </p:sp>
      <p:sp>
        <p:nvSpPr>
          <p:cNvPr id="394" name="PlaceHolder 3"/>
          <p:cNvSpPr>
            <a:spLocks noGrp="1"/>
          </p:cNvSpPr>
          <p:nvPr>
            <p:ph type="sldNum" idx="52"/>
          </p:nvPr>
        </p:nvSpPr>
        <p:spPr>
          <a:xfrm>
            <a:off x="3881880" y="8686800"/>
            <a:ext cx="2975040" cy="45612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172C8400-24B9-4BFB-B1EB-D852DF894A28}"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PlaceHolder 1"/>
          <p:cNvSpPr>
            <a:spLocks noGrp="1"/>
          </p:cNvSpPr>
          <p:nvPr>
            <p:ph type="sldImg"/>
          </p:nvPr>
        </p:nvSpPr>
        <p:spPr>
          <a:xfrm>
            <a:off x="382680" y="695160"/>
            <a:ext cx="6092280" cy="3426840"/>
          </a:xfrm>
          <a:prstGeom prst="rect">
            <a:avLst/>
          </a:prstGeom>
          <a:ln w="0">
            <a:noFill/>
          </a:ln>
        </p:spPr>
      </p:sp>
      <p:sp>
        <p:nvSpPr>
          <p:cNvPr id="396" name="PlaceHolder 2"/>
          <p:cNvSpPr>
            <a:spLocks noGrp="1"/>
          </p:cNvSpPr>
          <p:nvPr>
            <p:ph type="body"/>
          </p:nvPr>
        </p:nvSpPr>
        <p:spPr>
          <a:xfrm>
            <a:off x="685800" y="4343400"/>
            <a:ext cx="5485320" cy="4113720"/>
          </a:xfrm>
          <a:prstGeom prst="rect">
            <a:avLst/>
          </a:prstGeom>
          <a:noFill/>
          <a:ln w="0">
            <a:noFill/>
          </a:ln>
        </p:spPr>
        <p:txBody>
          <a:bodyPr lIns="0" rIns="0" tIns="0" bIns="0" anchor="t">
            <a:noAutofit/>
          </a:bodyPr>
          <a:p>
            <a:pPr indent="0">
              <a:lnSpc>
                <a:spcPct val="100000"/>
              </a:lnSpc>
              <a:buNone/>
              <a:tabLst>
                <a:tab algn="l" pos="0"/>
              </a:tabLst>
            </a:pPr>
            <a:r>
              <a:rPr b="0" lang="en-US" sz="2000" strike="noStrike" u="none">
                <a:solidFill>
                  <a:srgbClr val="000000"/>
                </a:solidFill>
                <a:effectLst/>
                <a:uFillTx/>
                <a:latin typeface="Arial"/>
              </a:rPr>
              <a:t>This slide is left blank and shall be hidden. When opening the slide deck this slide will help prevent participants from seeing the results</a:t>
            </a:r>
            <a:endParaRPr b="0" lang="en-US" sz="2000" strike="noStrike" u="none">
              <a:solidFill>
                <a:srgbClr val="000000"/>
              </a:solidFill>
              <a:effectLst/>
              <a:uFillTx/>
              <a:latin typeface="Arial"/>
            </a:endParaRPr>
          </a:p>
        </p:txBody>
      </p:sp>
      <p:sp>
        <p:nvSpPr>
          <p:cNvPr id="397" name="PlaceHolder 3"/>
          <p:cNvSpPr>
            <a:spLocks noGrp="1"/>
          </p:cNvSpPr>
          <p:nvPr>
            <p:ph type="sldNum" idx="53"/>
          </p:nvPr>
        </p:nvSpPr>
        <p:spPr>
          <a:xfrm>
            <a:off x="3881880" y="8686800"/>
            <a:ext cx="2975040" cy="45612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564DBD9E-9381-459F-8787-DCB9C3436E4D}"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8" name="PlaceHolder 1"/>
          <p:cNvSpPr>
            <a:spLocks noGrp="1"/>
          </p:cNvSpPr>
          <p:nvPr>
            <p:ph type="sldImg"/>
          </p:nvPr>
        </p:nvSpPr>
        <p:spPr>
          <a:xfrm>
            <a:off x="382680" y="695160"/>
            <a:ext cx="6092280" cy="3426840"/>
          </a:xfrm>
          <a:prstGeom prst="rect">
            <a:avLst/>
          </a:prstGeom>
          <a:ln w="0">
            <a:noFill/>
          </a:ln>
        </p:spPr>
      </p:sp>
      <p:sp>
        <p:nvSpPr>
          <p:cNvPr id="399" name="PlaceHolder 2"/>
          <p:cNvSpPr>
            <a:spLocks noGrp="1"/>
          </p:cNvSpPr>
          <p:nvPr>
            <p:ph type="body"/>
          </p:nvPr>
        </p:nvSpPr>
        <p:spPr>
          <a:xfrm>
            <a:off x="685800" y="4343400"/>
            <a:ext cx="5485320" cy="4113720"/>
          </a:xfrm>
          <a:prstGeom prst="rect">
            <a:avLst/>
          </a:prstGeom>
          <a:noFill/>
          <a:ln w="0">
            <a:noFill/>
          </a:ln>
        </p:spPr>
        <p:txBody>
          <a:bodyPr lIns="0" rIns="0" tIns="0" bIns="0" anchor="t">
            <a:noAutofit/>
          </a:bodyPr>
          <a:p>
            <a:pPr indent="0">
              <a:lnSpc>
                <a:spcPct val="100000"/>
              </a:lnSpc>
              <a:buNone/>
              <a:tabLst>
                <a:tab algn="l" pos="0"/>
              </a:tabLst>
            </a:pPr>
            <a:r>
              <a:rPr b="0" lang="en-US" sz="2000" strike="noStrike" u="none">
                <a:solidFill>
                  <a:srgbClr val="000000"/>
                </a:solidFill>
                <a:effectLst/>
                <a:uFillTx/>
                <a:latin typeface="Arial"/>
              </a:rPr>
              <a:t>This slide is left blank and shall be hidden. When opening the slide deck this slide will help prevent participants from seeing the results</a:t>
            </a:r>
            <a:endParaRPr b="0" lang="en-US" sz="2000" strike="noStrike" u="none">
              <a:solidFill>
                <a:srgbClr val="000000"/>
              </a:solidFill>
              <a:effectLst/>
              <a:uFillTx/>
              <a:latin typeface="Arial"/>
            </a:endParaRPr>
          </a:p>
        </p:txBody>
      </p:sp>
      <p:sp>
        <p:nvSpPr>
          <p:cNvPr id="400" name="PlaceHolder 3"/>
          <p:cNvSpPr>
            <a:spLocks noGrp="1"/>
          </p:cNvSpPr>
          <p:nvPr>
            <p:ph type="sldNum" idx="54"/>
          </p:nvPr>
        </p:nvSpPr>
        <p:spPr>
          <a:xfrm>
            <a:off x="3881880" y="8686800"/>
            <a:ext cx="2975040" cy="45612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F2C0EDBB-26B3-4AA5-AE91-9313F08FB03D}"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1" name="PlaceHolder 1"/>
          <p:cNvSpPr>
            <a:spLocks noGrp="1"/>
          </p:cNvSpPr>
          <p:nvPr>
            <p:ph type="sldImg"/>
          </p:nvPr>
        </p:nvSpPr>
        <p:spPr>
          <a:xfrm>
            <a:off x="382680" y="695160"/>
            <a:ext cx="6092640" cy="3427200"/>
          </a:xfrm>
          <a:prstGeom prst="rect">
            <a:avLst/>
          </a:prstGeom>
          <a:ln w="0">
            <a:noFill/>
          </a:ln>
        </p:spPr>
      </p:sp>
      <p:sp>
        <p:nvSpPr>
          <p:cNvPr id="402"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Start by creating a slide master that is in English. As needed duplicate and translate slides into target language. Color English slides in Yellow and target language slides in white. </a:t>
            </a:r>
            <a:br>
              <a:rPr sz="2000"/>
            </a:br>
            <a:br>
              <a:rPr sz="2000"/>
            </a:br>
            <a:r>
              <a:rPr b="0" lang="en-US" sz="2000" strike="noStrike" u="none">
                <a:solidFill>
                  <a:srgbClr val="000000"/>
                </a:solidFill>
                <a:effectLst/>
                <a:uFillTx/>
                <a:latin typeface="Arial"/>
              </a:rPr>
              <a:t>The example below uses Spanish as a theoretical target language. </a:t>
            </a:r>
            <a:endParaRPr b="0" lang="en-US" sz="2000" strike="noStrike" u="none">
              <a:solidFill>
                <a:srgbClr val="000000"/>
              </a:solidFill>
              <a:effectLst/>
              <a:uFillTx/>
              <a:latin typeface="Arial"/>
            </a:endParaRPr>
          </a:p>
        </p:txBody>
      </p:sp>
      <p:sp>
        <p:nvSpPr>
          <p:cNvPr id="403" name="PlaceHolder 3"/>
          <p:cNvSpPr>
            <a:spLocks noGrp="1"/>
          </p:cNvSpPr>
          <p:nvPr>
            <p:ph type="sldNum" idx="55"/>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EFD7C11F-2B4B-4B87-A6C6-D962E760BC4D}"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PlaceHolder 1"/>
          <p:cNvSpPr>
            <a:spLocks noGrp="1"/>
          </p:cNvSpPr>
          <p:nvPr>
            <p:ph type="sldImg"/>
          </p:nvPr>
        </p:nvSpPr>
        <p:spPr>
          <a:xfrm>
            <a:off x="382680" y="695160"/>
            <a:ext cx="6092640" cy="3427200"/>
          </a:xfrm>
          <a:prstGeom prst="rect">
            <a:avLst/>
          </a:prstGeom>
          <a:ln w="0">
            <a:noFill/>
          </a:ln>
        </p:spPr>
      </p:sp>
      <p:sp>
        <p:nvSpPr>
          <p:cNvPr id="405"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Start by creating a slide master that is in English. As needed duplicate and translate slides into target language. Color English slides in Yellow and target language slides in white. </a:t>
            </a:r>
            <a:br>
              <a:rPr sz="2000"/>
            </a:br>
            <a:br>
              <a:rPr sz="2000"/>
            </a:br>
            <a:r>
              <a:rPr b="0" lang="en-US" sz="2000" strike="noStrike" u="none">
                <a:solidFill>
                  <a:srgbClr val="000000"/>
                </a:solidFill>
                <a:effectLst/>
                <a:uFillTx/>
                <a:latin typeface="Arial"/>
              </a:rPr>
              <a:t>The example below uses Spanish as a theoretical target language. </a:t>
            </a:r>
            <a:endParaRPr b="0" lang="en-US" sz="2000" strike="noStrike" u="none">
              <a:solidFill>
                <a:srgbClr val="000000"/>
              </a:solidFill>
              <a:effectLst/>
              <a:uFillTx/>
              <a:latin typeface="Arial"/>
            </a:endParaRPr>
          </a:p>
        </p:txBody>
      </p:sp>
      <p:sp>
        <p:nvSpPr>
          <p:cNvPr id="406" name="PlaceHolder 3"/>
          <p:cNvSpPr>
            <a:spLocks noGrp="1"/>
          </p:cNvSpPr>
          <p:nvPr>
            <p:ph type="sldNum" idx="56"/>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6C1D18B0-AA22-4D54-B41E-FFB82EBE829A}"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7" name="PlaceHolder 1"/>
          <p:cNvSpPr>
            <a:spLocks noGrp="1"/>
          </p:cNvSpPr>
          <p:nvPr>
            <p:ph type="sldImg"/>
          </p:nvPr>
        </p:nvSpPr>
        <p:spPr>
          <a:xfrm>
            <a:off x="382680" y="695160"/>
            <a:ext cx="6092640" cy="3427200"/>
          </a:xfrm>
          <a:prstGeom prst="rect">
            <a:avLst/>
          </a:prstGeom>
          <a:ln w="0">
            <a:noFill/>
          </a:ln>
        </p:spPr>
      </p:sp>
      <p:sp>
        <p:nvSpPr>
          <p:cNvPr id="408"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cccccc"/>
                </a:solidFill>
                <a:effectLst/>
                <a:highlight>
                  <a:srgbClr val="1f1f1f"/>
                </a:highlight>
                <a:uFillTx/>
                <a:latin typeface="Menlo"/>
              </a:rPr>
              <a:t>"AI Generated Content is becoming increasingly sophisticated and harder to detect. There will be many situations where it is not possible to determine if content is AI-generated or not. More advanced technical tools and techniques are required to detect AI-generated content."</a:t>
            </a:r>
            <a:endParaRPr b="0" lang="en-US" sz="2000" strike="noStrike" u="none">
              <a:solidFill>
                <a:srgbClr val="000000"/>
              </a:solidFill>
              <a:effectLst/>
              <a:uFillTx/>
              <a:latin typeface="Arial"/>
            </a:endParaRPr>
          </a:p>
          <a:p>
            <a:pPr indent="0">
              <a:lnSpc>
                <a:spcPct val="100000"/>
              </a:lnSpc>
              <a:buNone/>
            </a:pPr>
            <a:br>
              <a:rPr sz="2000"/>
            </a:b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p:txBody>
      </p:sp>
      <p:sp>
        <p:nvSpPr>
          <p:cNvPr id="409" name="PlaceHolder 3"/>
          <p:cNvSpPr>
            <a:spLocks noGrp="1"/>
          </p:cNvSpPr>
          <p:nvPr>
            <p:ph type="sldNum" idx="57"/>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A1128C10-CA3F-4839-AA45-EFD21772F110}"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PlaceHolder 1"/>
          <p:cNvSpPr>
            <a:spLocks noGrp="1"/>
          </p:cNvSpPr>
          <p:nvPr>
            <p:ph type="sldImg"/>
          </p:nvPr>
        </p:nvSpPr>
        <p:spPr>
          <a:xfrm>
            <a:off x="382680" y="695160"/>
            <a:ext cx="6092640" cy="3427200"/>
          </a:xfrm>
          <a:prstGeom prst="rect">
            <a:avLst/>
          </a:prstGeom>
          <a:ln w="0">
            <a:noFill/>
          </a:ln>
        </p:spPr>
      </p:sp>
      <p:sp>
        <p:nvSpPr>
          <p:cNvPr id="411"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"El contenido generado por IA se está volviendo cada vez más sofisticado y más difícil de detectar. Habrá muchas situaciones en las que no será posible determinar si el contenido es generado por IA o no. Se requieren herramientas y técnicas técnicas más avanzadas para detectar el contenido generado por IA".</a:t>
            </a:r>
            <a:endParaRPr b="0" lang="en-US" sz="2000" strike="noStrike" u="none">
              <a:solidFill>
                <a:srgbClr val="000000"/>
              </a:solidFill>
              <a:effectLst/>
              <a:uFillTx/>
              <a:latin typeface="Arial"/>
            </a:endParaRPr>
          </a:p>
        </p:txBody>
      </p:sp>
      <p:sp>
        <p:nvSpPr>
          <p:cNvPr id="412" name="PlaceHolder 3"/>
          <p:cNvSpPr>
            <a:spLocks noGrp="1"/>
          </p:cNvSpPr>
          <p:nvPr>
            <p:ph type="sldNum" idx="58"/>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63807B68-307A-45BB-BC43-71FD4A420666}"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3" name="PlaceHolder 1"/>
          <p:cNvSpPr>
            <a:spLocks noGrp="1"/>
          </p:cNvSpPr>
          <p:nvPr>
            <p:ph type="sldImg"/>
          </p:nvPr>
        </p:nvSpPr>
        <p:spPr>
          <a:xfrm>
            <a:off x="382680" y="695160"/>
            <a:ext cx="6092640" cy="3427200"/>
          </a:xfrm>
          <a:prstGeom prst="rect">
            <a:avLst/>
          </a:prstGeom>
          <a:ln w="0">
            <a:noFill/>
          </a:ln>
        </p:spPr>
      </p:sp>
      <p:sp>
        <p:nvSpPr>
          <p:cNvPr id="414"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1. https://www.europarl.europa.eu/RegData/etudes/STUD/2021/690039/EPRS_STU(2021)690039_EN.pdf</a:t>
            </a:r>
            <a:endParaRPr b="0" lang="en-US" sz="2000" strike="noStrike" u="none">
              <a:solidFill>
                <a:srgbClr val="000000"/>
              </a:solidFill>
              <a:effectLst/>
              <a:uFillTx/>
              <a:latin typeface="Arial"/>
            </a:endParaRPr>
          </a:p>
        </p:txBody>
      </p:sp>
      <p:sp>
        <p:nvSpPr>
          <p:cNvPr id="415" name="PlaceHolder 3"/>
          <p:cNvSpPr>
            <a:spLocks noGrp="1"/>
          </p:cNvSpPr>
          <p:nvPr>
            <p:ph type="sldNum" idx="59"/>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540333E0-549A-4617-9F1E-B29F397D651C}"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PlaceHolder 1"/>
          <p:cNvSpPr>
            <a:spLocks noGrp="1"/>
          </p:cNvSpPr>
          <p:nvPr>
            <p:ph type="sldImg"/>
          </p:nvPr>
        </p:nvSpPr>
        <p:spPr>
          <a:xfrm>
            <a:off x="382680" y="695160"/>
            <a:ext cx="6092640" cy="3427200"/>
          </a:xfrm>
          <a:prstGeom prst="rect">
            <a:avLst/>
          </a:prstGeom>
          <a:ln w="0">
            <a:noFill/>
          </a:ln>
        </p:spPr>
      </p:sp>
      <p:sp>
        <p:nvSpPr>
          <p:cNvPr id="417"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1. https://www.europarl.europa.eu/RegData/etudes/STUD/2021/690039/EPRS_STU(2021)690039_EN.pdf</a:t>
            </a:r>
            <a:endParaRPr b="0" lang="en-US" sz="2000" strike="noStrike" u="none">
              <a:solidFill>
                <a:srgbClr val="000000"/>
              </a:solidFill>
              <a:effectLst/>
              <a:uFillTx/>
              <a:latin typeface="Arial"/>
            </a:endParaRPr>
          </a:p>
        </p:txBody>
      </p:sp>
      <p:sp>
        <p:nvSpPr>
          <p:cNvPr id="418" name="PlaceHolder 3"/>
          <p:cNvSpPr>
            <a:spLocks noGrp="1"/>
          </p:cNvSpPr>
          <p:nvPr>
            <p:ph type="sldNum" idx="60"/>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5FF1AE2B-B63B-4A15-A36C-188C225488E5}"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9" name="PlaceHolder 1"/>
          <p:cNvSpPr>
            <a:spLocks noGrp="1"/>
          </p:cNvSpPr>
          <p:nvPr>
            <p:ph type="sldImg"/>
          </p:nvPr>
        </p:nvSpPr>
        <p:spPr>
          <a:xfrm>
            <a:off x="382680" y="695160"/>
            <a:ext cx="6092640" cy="3427200"/>
          </a:xfrm>
          <a:prstGeom prst="rect">
            <a:avLst/>
          </a:prstGeom>
          <a:ln w="0">
            <a:noFill/>
          </a:ln>
        </p:spPr>
      </p:sp>
      <p:sp>
        <p:nvSpPr>
          <p:cNvPr id="420"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defTabSz="914400">
              <a:lnSpc>
                <a:spcPct val="100000"/>
              </a:lnSpc>
              <a:buNone/>
              <a:tabLst>
                <a:tab algn="l" pos="0"/>
              </a:tabLst>
            </a:pPr>
            <a:r>
              <a:rPr b="0" lang="en-US" sz="2000" strike="noStrike" u="none">
                <a:solidFill>
                  <a:srgbClr val="000000"/>
                </a:solidFill>
                <a:effectLst/>
                <a:uFillTx/>
                <a:latin typeface="Arial"/>
              </a:rPr>
              <a:t>Give students time to memorize this on their own. The focus is on memorization not yet on the explaining of each of these. </a:t>
            </a: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p:txBody>
      </p:sp>
      <p:sp>
        <p:nvSpPr>
          <p:cNvPr id="421" name="PlaceHolder 3"/>
          <p:cNvSpPr>
            <a:spLocks noGrp="1"/>
          </p:cNvSpPr>
          <p:nvPr>
            <p:ph type="sldNum" idx="61"/>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9FC97B72-EC6A-4218-B582-0EDF72BC3104}"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PlaceHolder 1"/>
          <p:cNvSpPr>
            <a:spLocks noGrp="1"/>
          </p:cNvSpPr>
          <p:nvPr>
            <p:ph type="sldImg"/>
          </p:nvPr>
        </p:nvSpPr>
        <p:spPr>
          <a:xfrm>
            <a:off x="382680" y="695160"/>
            <a:ext cx="6092640" cy="3427200"/>
          </a:xfrm>
          <a:prstGeom prst="rect">
            <a:avLst/>
          </a:prstGeom>
          <a:ln w="0">
            <a:noFill/>
          </a:ln>
        </p:spPr>
      </p:sp>
      <p:sp>
        <p:nvSpPr>
          <p:cNvPr id="423"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defTabSz="914400">
              <a:lnSpc>
                <a:spcPct val="100000"/>
              </a:lnSpc>
              <a:buNone/>
              <a:tabLst>
                <a:tab algn="l" pos="0"/>
              </a:tabLst>
            </a:pPr>
            <a:r>
              <a:rPr b="0" lang="en-US" sz="2000" strike="noStrike" u="none">
                <a:solidFill>
                  <a:srgbClr val="000000"/>
                </a:solidFill>
                <a:effectLst/>
                <a:uFillTx/>
                <a:latin typeface="Arial"/>
              </a:rPr>
              <a:t>Give students time to memorize this on their own. The focus is on memorization not yet on the explaining of each of these. </a:t>
            </a: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p:txBody>
      </p:sp>
      <p:sp>
        <p:nvSpPr>
          <p:cNvPr id="424" name="PlaceHolder 3"/>
          <p:cNvSpPr>
            <a:spLocks noGrp="1"/>
          </p:cNvSpPr>
          <p:nvPr>
            <p:ph type="sldNum" idx="62"/>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96865998-BE13-4C93-AA69-E19D2602A65A}"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5" name="PlaceHolder 1"/>
          <p:cNvSpPr>
            <a:spLocks noGrp="1"/>
          </p:cNvSpPr>
          <p:nvPr>
            <p:ph type="sldImg"/>
          </p:nvPr>
        </p:nvSpPr>
        <p:spPr>
          <a:xfrm>
            <a:off x="382680" y="695160"/>
            <a:ext cx="6092640" cy="3427200"/>
          </a:xfrm>
          <a:prstGeom prst="rect">
            <a:avLst/>
          </a:prstGeom>
          <a:ln w="0">
            <a:noFill/>
          </a:ln>
        </p:spPr>
      </p:sp>
      <p:sp>
        <p:nvSpPr>
          <p:cNvPr id="426"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defTabSz="914400">
              <a:lnSpc>
                <a:spcPct val="100000"/>
              </a:lnSpc>
              <a:buNone/>
              <a:tabLst>
                <a:tab algn="l" pos="0"/>
              </a:tabLst>
            </a:pPr>
            <a:r>
              <a:rPr b="0" lang="en-US" sz="2000" strike="noStrike" u="none">
                <a:solidFill>
                  <a:srgbClr val="000000"/>
                </a:solidFill>
                <a:effectLst/>
                <a:uFillTx/>
                <a:latin typeface="Arial"/>
              </a:rPr>
              <a:t>Give students time to memorize this on their own. The focus is on memorization not yet on the explaining of each of these. </a:t>
            </a: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p:txBody>
      </p:sp>
      <p:sp>
        <p:nvSpPr>
          <p:cNvPr id="427" name="PlaceHolder 3"/>
          <p:cNvSpPr>
            <a:spLocks noGrp="1"/>
          </p:cNvSpPr>
          <p:nvPr>
            <p:ph type="sldNum" idx="63"/>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6D81C679-FAD4-470A-95DB-97859F21E583}"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PlaceHolder 1"/>
          <p:cNvSpPr>
            <a:spLocks noGrp="1"/>
          </p:cNvSpPr>
          <p:nvPr>
            <p:ph type="sldImg"/>
          </p:nvPr>
        </p:nvSpPr>
        <p:spPr>
          <a:xfrm>
            <a:off x="382680" y="695160"/>
            <a:ext cx="6092640" cy="3427200"/>
          </a:xfrm>
          <a:prstGeom prst="rect">
            <a:avLst/>
          </a:prstGeom>
          <a:ln w="0">
            <a:noFill/>
          </a:ln>
        </p:spPr>
      </p:sp>
      <p:sp>
        <p:nvSpPr>
          <p:cNvPr id="429"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defTabSz="914400">
              <a:lnSpc>
                <a:spcPct val="100000"/>
              </a:lnSpc>
              <a:buNone/>
              <a:tabLst>
                <a:tab algn="l" pos="0"/>
              </a:tabLst>
            </a:pPr>
            <a:r>
              <a:rPr b="0" lang="en-US" sz="2000" strike="noStrike" u="none">
                <a:solidFill>
                  <a:srgbClr val="000000"/>
                </a:solidFill>
                <a:effectLst/>
                <a:uFillTx/>
                <a:latin typeface="Arial"/>
              </a:rPr>
              <a:t>Give students time to memorize this on their own. The focus is on memorization not yet on the explaining of each of these. </a:t>
            </a: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p:txBody>
      </p:sp>
      <p:sp>
        <p:nvSpPr>
          <p:cNvPr id="430" name="PlaceHolder 3"/>
          <p:cNvSpPr>
            <a:spLocks noGrp="1"/>
          </p:cNvSpPr>
          <p:nvPr>
            <p:ph type="sldNum" idx="64"/>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6E0A8B9B-FD17-47A7-BDED-27392EC67BE1}"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3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1" name="PlaceHolder 1"/>
          <p:cNvSpPr>
            <a:spLocks noGrp="1"/>
          </p:cNvSpPr>
          <p:nvPr>
            <p:ph type="sldImg"/>
          </p:nvPr>
        </p:nvSpPr>
        <p:spPr>
          <a:xfrm>
            <a:off x="382680" y="695160"/>
            <a:ext cx="6092640" cy="3427200"/>
          </a:xfrm>
          <a:prstGeom prst="rect">
            <a:avLst/>
          </a:prstGeom>
          <a:ln w="0">
            <a:noFill/>
          </a:ln>
        </p:spPr>
      </p:sp>
      <p:sp>
        <p:nvSpPr>
          <p:cNvPr id="432"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33" name="PlaceHolder 3"/>
          <p:cNvSpPr>
            <a:spLocks noGrp="1"/>
          </p:cNvSpPr>
          <p:nvPr>
            <p:ph type="sldNum" idx="65"/>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8B791543-A758-4523-8F7B-32E753C4CC2F}"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3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4" name="PlaceHolder 1"/>
          <p:cNvSpPr>
            <a:spLocks noGrp="1"/>
          </p:cNvSpPr>
          <p:nvPr>
            <p:ph type="sldImg"/>
          </p:nvPr>
        </p:nvSpPr>
        <p:spPr>
          <a:xfrm>
            <a:off x="382680" y="695160"/>
            <a:ext cx="6092640" cy="3427200"/>
          </a:xfrm>
          <a:prstGeom prst="rect">
            <a:avLst/>
          </a:prstGeom>
          <a:ln w="0">
            <a:noFill/>
          </a:ln>
        </p:spPr>
      </p:sp>
      <p:sp>
        <p:nvSpPr>
          <p:cNvPr id="435"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36" name="PlaceHolder 3"/>
          <p:cNvSpPr>
            <a:spLocks noGrp="1"/>
          </p:cNvSpPr>
          <p:nvPr>
            <p:ph type="sldNum" idx="66"/>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DAAB4CA6-E3ED-4305-B0E3-FD22E8050807}"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3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PlaceHolder 1"/>
          <p:cNvSpPr>
            <a:spLocks noGrp="1"/>
          </p:cNvSpPr>
          <p:nvPr>
            <p:ph type="sldImg"/>
          </p:nvPr>
        </p:nvSpPr>
        <p:spPr>
          <a:xfrm>
            <a:off x="382680" y="695160"/>
            <a:ext cx="6092640" cy="3427200"/>
          </a:xfrm>
          <a:prstGeom prst="rect">
            <a:avLst/>
          </a:prstGeom>
          <a:ln w="0">
            <a:noFill/>
          </a:ln>
        </p:spPr>
      </p:sp>
      <p:sp>
        <p:nvSpPr>
          <p:cNvPr id="438"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39" name="PlaceHolder 3"/>
          <p:cNvSpPr>
            <a:spLocks noGrp="1"/>
          </p:cNvSpPr>
          <p:nvPr>
            <p:ph type="sldNum" idx="67"/>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07C61339-D020-4507-80DC-DD83F6B8B4D5}"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3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0" name="PlaceHolder 1"/>
          <p:cNvSpPr>
            <a:spLocks noGrp="1"/>
          </p:cNvSpPr>
          <p:nvPr>
            <p:ph type="sldImg"/>
          </p:nvPr>
        </p:nvSpPr>
        <p:spPr>
          <a:xfrm>
            <a:off x="382680" y="695160"/>
            <a:ext cx="6092640" cy="3427200"/>
          </a:xfrm>
          <a:prstGeom prst="rect">
            <a:avLst/>
          </a:prstGeom>
          <a:ln w="0">
            <a:noFill/>
          </a:ln>
        </p:spPr>
      </p:sp>
      <p:sp>
        <p:nvSpPr>
          <p:cNvPr id="441"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42" name="PlaceHolder 3"/>
          <p:cNvSpPr>
            <a:spLocks noGrp="1"/>
          </p:cNvSpPr>
          <p:nvPr>
            <p:ph type="sldNum" idx="68"/>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1FB4B190-A426-49A1-9226-50F0CF8FF9B8}"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4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3" name="PlaceHolder 1"/>
          <p:cNvSpPr>
            <a:spLocks noGrp="1"/>
          </p:cNvSpPr>
          <p:nvPr>
            <p:ph type="sldImg"/>
          </p:nvPr>
        </p:nvSpPr>
        <p:spPr>
          <a:xfrm>
            <a:off x="382680" y="695160"/>
            <a:ext cx="6092640" cy="3427200"/>
          </a:xfrm>
          <a:prstGeom prst="rect">
            <a:avLst/>
          </a:prstGeom>
          <a:ln w="0">
            <a:noFill/>
          </a:ln>
        </p:spPr>
      </p:sp>
      <p:sp>
        <p:nvSpPr>
          <p:cNvPr id="444"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45" name="PlaceHolder 3"/>
          <p:cNvSpPr>
            <a:spLocks noGrp="1"/>
          </p:cNvSpPr>
          <p:nvPr>
            <p:ph type="sldNum" idx="69"/>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0A679264-1CFC-495C-AB61-E7C6B12CBAE6}"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4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6" name="PlaceHolder 1"/>
          <p:cNvSpPr>
            <a:spLocks noGrp="1"/>
          </p:cNvSpPr>
          <p:nvPr>
            <p:ph type="sldImg"/>
          </p:nvPr>
        </p:nvSpPr>
        <p:spPr>
          <a:xfrm>
            <a:off x="382680" y="695160"/>
            <a:ext cx="6092640" cy="3427200"/>
          </a:xfrm>
          <a:prstGeom prst="rect">
            <a:avLst/>
          </a:prstGeom>
          <a:ln w="0">
            <a:noFill/>
          </a:ln>
        </p:spPr>
      </p:sp>
      <p:sp>
        <p:nvSpPr>
          <p:cNvPr id="447"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48" name="PlaceHolder 3"/>
          <p:cNvSpPr>
            <a:spLocks noGrp="1"/>
          </p:cNvSpPr>
          <p:nvPr>
            <p:ph type="sldNum" idx="70"/>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354B0CB9-08E5-4437-9C66-5FAC79F8220C}"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4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9" name="PlaceHolder 1"/>
          <p:cNvSpPr>
            <a:spLocks noGrp="1"/>
          </p:cNvSpPr>
          <p:nvPr>
            <p:ph type="sldImg"/>
          </p:nvPr>
        </p:nvSpPr>
        <p:spPr>
          <a:xfrm>
            <a:off x="382680" y="695160"/>
            <a:ext cx="6092640" cy="3427200"/>
          </a:xfrm>
          <a:prstGeom prst="rect">
            <a:avLst/>
          </a:prstGeom>
          <a:ln w="0">
            <a:noFill/>
          </a:ln>
        </p:spPr>
      </p:sp>
      <p:sp>
        <p:nvSpPr>
          <p:cNvPr id="450"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51" name="PlaceHolder 3"/>
          <p:cNvSpPr>
            <a:spLocks noGrp="1"/>
          </p:cNvSpPr>
          <p:nvPr>
            <p:ph type="sldNum" idx="71"/>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9D93A689-4B09-4FE6-925A-3DD47475800E}"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4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2" name="PlaceHolder 1"/>
          <p:cNvSpPr>
            <a:spLocks noGrp="1"/>
          </p:cNvSpPr>
          <p:nvPr>
            <p:ph type="sldImg"/>
          </p:nvPr>
        </p:nvSpPr>
        <p:spPr>
          <a:xfrm>
            <a:off x="382680" y="695160"/>
            <a:ext cx="6092640" cy="3427200"/>
          </a:xfrm>
          <a:prstGeom prst="rect">
            <a:avLst/>
          </a:prstGeom>
          <a:ln w="0">
            <a:noFill/>
          </a:ln>
        </p:spPr>
      </p:sp>
      <p:sp>
        <p:nvSpPr>
          <p:cNvPr id="453"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54" name="PlaceHolder 3"/>
          <p:cNvSpPr>
            <a:spLocks noGrp="1"/>
          </p:cNvSpPr>
          <p:nvPr>
            <p:ph type="sldNum" idx="72"/>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32A2BB6D-EC0D-4D26-8939-6A3325EBAAFA}"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4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5" name="PlaceHolder 1"/>
          <p:cNvSpPr>
            <a:spLocks noGrp="1"/>
          </p:cNvSpPr>
          <p:nvPr>
            <p:ph type="sldImg"/>
          </p:nvPr>
        </p:nvSpPr>
        <p:spPr>
          <a:xfrm>
            <a:off x="382680" y="695160"/>
            <a:ext cx="6092640" cy="3427200"/>
          </a:xfrm>
          <a:prstGeom prst="rect">
            <a:avLst/>
          </a:prstGeom>
          <a:ln w="0">
            <a:noFill/>
          </a:ln>
        </p:spPr>
      </p:sp>
      <p:sp>
        <p:nvSpPr>
          <p:cNvPr id="456"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57" name="PlaceHolder 3"/>
          <p:cNvSpPr>
            <a:spLocks noGrp="1"/>
          </p:cNvSpPr>
          <p:nvPr>
            <p:ph type="sldNum" idx="73"/>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CAB800AF-8472-47A9-994A-DD142E9669A6}"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4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PlaceHolder 1"/>
          <p:cNvSpPr>
            <a:spLocks noGrp="1"/>
          </p:cNvSpPr>
          <p:nvPr>
            <p:ph type="sldImg"/>
          </p:nvPr>
        </p:nvSpPr>
        <p:spPr>
          <a:xfrm>
            <a:off x="382680" y="695160"/>
            <a:ext cx="6092640" cy="3427200"/>
          </a:xfrm>
          <a:prstGeom prst="rect">
            <a:avLst/>
          </a:prstGeom>
          <a:ln w="0">
            <a:noFill/>
          </a:ln>
        </p:spPr>
      </p:sp>
      <p:sp>
        <p:nvSpPr>
          <p:cNvPr id="459"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60" name="PlaceHolder 3"/>
          <p:cNvSpPr>
            <a:spLocks noGrp="1"/>
          </p:cNvSpPr>
          <p:nvPr>
            <p:ph type="sldNum" idx="74"/>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76EE6283-81EA-49FB-83BB-1431681D1E48}"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5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PlaceHolder 1"/>
          <p:cNvSpPr>
            <a:spLocks noGrp="1"/>
          </p:cNvSpPr>
          <p:nvPr>
            <p:ph type="sldImg"/>
          </p:nvPr>
        </p:nvSpPr>
        <p:spPr>
          <a:xfrm>
            <a:off x="382680" y="695160"/>
            <a:ext cx="6092640" cy="3427200"/>
          </a:xfrm>
          <a:prstGeom prst="rect">
            <a:avLst/>
          </a:prstGeom>
          <a:ln w="0">
            <a:noFill/>
          </a:ln>
        </p:spPr>
      </p:sp>
      <p:sp>
        <p:nvSpPr>
          <p:cNvPr id="462"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defTabSz="914400">
              <a:lnSpc>
                <a:spcPct val="100000"/>
              </a:lnSpc>
              <a:buNone/>
              <a:tabLst>
                <a:tab algn="l" pos="0"/>
              </a:tabLst>
            </a:pPr>
            <a:r>
              <a:rPr b="0" lang="en-US" sz="2000" strike="noStrike" u="none">
                <a:solidFill>
                  <a:srgbClr val="000000"/>
                </a:solidFill>
                <a:effectLst/>
                <a:uFillTx/>
                <a:latin typeface="Arial"/>
              </a:rPr>
              <a:t>The scene, consider the bear sneaking up on him (bears can be noisy) </a:t>
            </a:r>
            <a:br>
              <a:rPr sz="2000"/>
            </a:br>
            <a:r>
              <a:rPr b="0" lang="en-US" sz="2000" strike="noStrike" u="none">
                <a:solidFill>
                  <a:srgbClr val="000000"/>
                </a:solidFill>
                <a:effectLst/>
                <a:uFillTx/>
                <a:latin typeface="Arial"/>
              </a:rPr>
              <a:t>See the extra drawstring on the hoody</a:t>
            </a:r>
            <a:br>
              <a:rPr sz="2000"/>
            </a:br>
            <a:r>
              <a:rPr b="0" lang="en-US" sz="2000" strike="noStrike" u="none">
                <a:solidFill>
                  <a:srgbClr val="000000"/>
                </a:solidFill>
                <a:effectLst/>
                <a:uFillTx/>
                <a:latin typeface="Arial"/>
              </a:rPr>
              <a:t>See the texture of the Visibility vest which is very different than outdoor gear</a:t>
            </a: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p:txBody>
      </p:sp>
      <p:sp>
        <p:nvSpPr>
          <p:cNvPr id="463" name="PlaceHolder 3"/>
          <p:cNvSpPr>
            <a:spLocks noGrp="1"/>
          </p:cNvSpPr>
          <p:nvPr>
            <p:ph type="sldNum" idx="75"/>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B8A17E49-B892-448F-BB0C-AFAF34B35B4D}"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5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PlaceHolder 1"/>
          <p:cNvSpPr>
            <a:spLocks noGrp="1"/>
          </p:cNvSpPr>
          <p:nvPr>
            <p:ph type="sldImg"/>
          </p:nvPr>
        </p:nvSpPr>
        <p:spPr>
          <a:xfrm>
            <a:off x="382680" y="695160"/>
            <a:ext cx="6092640" cy="3427200"/>
          </a:xfrm>
          <a:prstGeom prst="rect">
            <a:avLst/>
          </a:prstGeom>
          <a:ln w="0">
            <a:noFill/>
          </a:ln>
        </p:spPr>
      </p:sp>
      <p:sp>
        <p:nvSpPr>
          <p:cNvPr id="465"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The scene, consider the bear sneaking up on him (bears can be noisy) </a:t>
            </a:r>
            <a:br>
              <a:rPr sz="2000"/>
            </a:br>
            <a:r>
              <a:rPr b="0" lang="en-US" sz="2000" strike="noStrike" u="none">
                <a:solidFill>
                  <a:srgbClr val="000000"/>
                </a:solidFill>
                <a:effectLst/>
                <a:uFillTx/>
                <a:latin typeface="Arial"/>
              </a:rPr>
              <a:t>See the extra drawstring on the hoody</a:t>
            </a:r>
            <a:br>
              <a:rPr sz="2000"/>
            </a:br>
            <a:r>
              <a:rPr b="0" lang="en-US" sz="2000" strike="noStrike" u="none">
                <a:solidFill>
                  <a:srgbClr val="000000"/>
                </a:solidFill>
                <a:effectLst/>
                <a:uFillTx/>
                <a:latin typeface="Arial"/>
              </a:rPr>
              <a:t>See the texture of the Visibility vest which is very different than outdoor gear</a:t>
            </a:r>
            <a:endParaRPr b="0" lang="en-US" sz="2000" strike="noStrike" u="none">
              <a:solidFill>
                <a:srgbClr val="000000"/>
              </a:solidFill>
              <a:effectLst/>
              <a:uFillTx/>
              <a:latin typeface="Arial"/>
            </a:endParaRPr>
          </a:p>
        </p:txBody>
      </p:sp>
      <p:sp>
        <p:nvSpPr>
          <p:cNvPr id="466" name="PlaceHolder 3"/>
          <p:cNvSpPr>
            <a:spLocks noGrp="1"/>
          </p:cNvSpPr>
          <p:nvPr>
            <p:ph type="sldNum" idx="76"/>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09BFBAAB-47CA-4EBB-BEFE-DB18DCF12FEE}"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5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PlaceHolder 1"/>
          <p:cNvSpPr>
            <a:spLocks noGrp="1"/>
          </p:cNvSpPr>
          <p:nvPr>
            <p:ph type="sldImg"/>
          </p:nvPr>
        </p:nvSpPr>
        <p:spPr>
          <a:xfrm>
            <a:off x="382680" y="695160"/>
            <a:ext cx="6092640" cy="3427200"/>
          </a:xfrm>
          <a:prstGeom prst="rect">
            <a:avLst/>
          </a:prstGeom>
          <a:ln w="0">
            <a:noFill/>
          </a:ln>
        </p:spPr>
      </p:sp>
      <p:sp>
        <p:nvSpPr>
          <p:cNvPr id="468"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defTabSz="914400">
              <a:lnSpc>
                <a:spcPct val="100000"/>
              </a:lnSpc>
              <a:buNone/>
              <a:tabLst>
                <a:tab algn="l" pos="0"/>
              </a:tabLst>
            </a:pPr>
            <a:r>
              <a:rPr b="0" lang="en-US" sz="2000" strike="noStrike" u="none">
                <a:solidFill>
                  <a:srgbClr val="000000"/>
                </a:solidFill>
                <a:effectLst/>
                <a:uFillTx/>
                <a:latin typeface="Arial"/>
              </a:rPr>
              <a:t>The scene, consider the bear sneaking up on him (bears can be noisy) </a:t>
            </a:r>
            <a:br>
              <a:rPr sz="2000"/>
            </a:br>
            <a:r>
              <a:rPr b="0" lang="en-US" sz="2000" strike="noStrike" u="none">
                <a:solidFill>
                  <a:srgbClr val="000000"/>
                </a:solidFill>
                <a:effectLst/>
                <a:uFillTx/>
                <a:latin typeface="Arial"/>
              </a:rPr>
              <a:t>See the extra drawstring on the hoody</a:t>
            </a:r>
            <a:br>
              <a:rPr sz="2000"/>
            </a:br>
            <a:r>
              <a:rPr b="0" lang="en-US" sz="2000" strike="noStrike" u="none">
                <a:solidFill>
                  <a:srgbClr val="000000"/>
                </a:solidFill>
                <a:effectLst/>
                <a:uFillTx/>
                <a:latin typeface="Arial"/>
              </a:rPr>
              <a:t>See the texture of the Visibility vest which is very different than outdoor gear</a:t>
            </a: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p:txBody>
      </p:sp>
      <p:sp>
        <p:nvSpPr>
          <p:cNvPr id="469" name="PlaceHolder 3"/>
          <p:cNvSpPr>
            <a:spLocks noGrp="1"/>
          </p:cNvSpPr>
          <p:nvPr>
            <p:ph type="sldNum" idx="77"/>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12FFCA54-9AEA-4557-850F-BED0CD985963}"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5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PlaceHolder 1"/>
          <p:cNvSpPr>
            <a:spLocks noGrp="1"/>
          </p:cNvSpPr>
          <p:nvPr>
            <p:ph type="sldImg"/>
          </p:nvPr>
        </p:nvSpPr>
        <p:spPr>
          <a:xfrm>
            <a:off x="382680" y="695160"/>
            <a:ext cx="6092640" cy="3427200"/>
          </a:xfrm>
          <a:prstGeom prst="rect">
            <a:avLst/>
          </a:prstGeom>
          <a:ln w="0">
            <a:noFill/>
          </a:ln>
        </p:spPr>
      </p:sp>
      <p:sp>
        <p:nvSpPr>
          <p:cNvPr id="471"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defTabSz="914400">
              <a:lnSpc>
                <a:spcPct val="100000"/>
              </a:lnSpc>
              <a:buNone/>
              <a:tabLst>
                <a:tab algn="l" pos="0"/>
              </a:tabLst>
            </a:pPr>
            <a:r>
              <a:rPr b="0" lang="en-US" sz="2000" strike="noStrike" u="none">
                <a:solidFill>
                  <a:srgbClr val="000000"/>
                </a:solidFill>
                <a:effectLst/>
                <a:uFillTx/>
                <a:latin typeface="Arial"/>
              </a:rPr>
              <a:t>The scene, consider the bear sneaking up on him (bears can be noisy) </a:t>
            </a:r>
            <a:br>
              <a:rPr sz="2000"/>
            </a:br>
            <a:r>
              <a:rPr b="0" lang="en-US" sz="2000" strike="noStrike" u="none">
                <a:solidFill>
                  <a:srgbClr val="000000"/>
                </a:solidFill>
                <a:effectLst/>
                <a:uFillTx/>
                <a:latin typeface="Arial"/>
              </a:rPr>
              <a:t>See the extra drawstring on the hoody</a:t>
            </a:r>
            <a:br>
              <a:rPr sz="2000"/>
            </a:br>
            <a:r>
              <a:rPr b="0" lang="en-US" sz="2000" strike="noStrike" u="none">
                <a:solidFill>
                  <a:srgbClr val="000000"/>
                </a:solidFill>
                <a:effectLst/>
                <a:uFillTx/>
                <a:latin typeface="Arial"/>
              </a:rPr>
              <a:t>See the texture of the Visibility vest which is very different than outdoor gear</a:t>
            </a: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2000" strike="noStrike" u="none">
              <a:solidFill>
                <a:srgbClr val="000000"/>
              </a:solidFill>
              <a:effectLst/>
              <a:uFillTx/>
              <a:latin typeface="Arial"/>
            </a:endParaRPr>
          </a:p>
        </p:txBody>
      </p:sp>
      <p:sp>
        <p:nvSpPr>
          <p:cNvPr id="472" name="PlaceHolder 3"/>
          <p:cNvSpPr>
            <a:spLocks noGrp="1"/>
          </p:cNvSpPr>
          <p:nvPr>
            <p:ph type="sldNum" idx="78"/>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C04821F2-FB3B-4B96-A085-911AA5ACD9F7}"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5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PlaceHolder 1"/>
          <p:cNvSpPr>
            <a:spLocks noGrp="1"/>
          </p:cNvSpPr>
          <p:nvPr>
            <p:ph type="sldImg"/>
          </p:nvPr>
        </p:nvSpPr>
        <p:spPr>
          <a:xfrm>
            <a:off x="382680" y="695160"/>
            <a:ext cx="6092640" cy="3427200"/>
          </a:xfrm>
          <a:prstGeom prst="rect">
            <a:avLst/>
          </a:prstGeom>
          <a:ln w="0">
            <a:noFill/>
          </a:ln>
        </p:spPr>
      </p:sp>
      <p:sp>
        <p:nvSpPr>
          <p:cNvPr id="474"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Notice the hands</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Notice how long the boys shoulder would need to be </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Notice the toes</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Notice the dark figure in the background</a:t>
            </a: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p:txBody>
      </p:sp>
      <p:sp>
        <p:nvSpPr>
          <p:cNvPr id="475" name="PlaceHolder 3"/>
          <p:cNvSpPr>
            <a:spLocks noGrp="1"/>
          </p:cNvSpPr>
          <p:nvPr>
            <p:ph type="sldNum" idx="79"/>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FA5B21E6-EB5F-49F8-BD9D-6A977B7E6F15}"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5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6" name="PlaceHolder 1"/>
          <p:cNvSpPr>
            <a:spLocks noGrp="1"/>
          </p:cNvSpPr>
          <p:nvPr>
            <p:ph type="sldImg"/>
          </p:nvPr>
        </p:nvSpPr>
        <p:spPr>
          <a:xfrm>
            <a:off x="382680" y="695160"/>
            <a:ext cx="6092640" cy="3427200"/>
          </a:xfrm>
          <a:prstGeom prst="rect">
            <a:avLst/>
          </a:prstGeom>
          <a:ln w="0">
            <a:noFill/>
          </a:ln>
        </p:spPr>
      </p:sp>
      <p:sp>
        <p:nvSpPr>
          <p:cNvPr id="477"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Notice the hands</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Notice how long the boys shoulder would need to be </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Notice the toes</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Notice the dark figure in the background</a:t>
            </a:r>
            <a:endParaRPr b="0" lang="en-US" sz="2000" strike="noStrike" u="none">
              <a:solidFill>
                <a:srgbClr val="000000"/>
              </a:solidFill>
              <a:effectLst/>
              <a:uFillTx/>
              <a:latin typeface="Arial"/>
            </a:endParaRPr>
          </a:p>
        </p:txBody>
      </p:sp>
      <p:sp>
        <p:nvSpPr>
          <p:cNvPr id="478" name="PlaceHolder 3"/>
          <p:cNvSpPr>
            <a:spLocks noGrp="1"/>
          </p:cNvSpPr>
          <p:nvPr>
            <p:ph type="sldNum" idx="80"/>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522C6735-E0DF-46E0-8FA8-13D4129AA9B1}"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5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9" name="PlaceHolder 1"/>
          <p:cNvSpPr>
            <a:spLocks noGrp="1"/>
          </p:cNvSpPr>
          <p:nvPr>
            <p:ph type="sldImg"/>
          </p:nvPr>
        </p:nvSpPr>
        <p:spPr>
          <a:xfrm>
            <a:off x="382680" y="695160"/>
            <a:ext cx="6092640" cy="3427200"/>
          </a:xfrm>
          <a:prstGeom prst="rect">
            <a:avLst/>
          </a:prstGeom>
          <a:ln w="0">
            <a:noFill/>
          </a:ln>
        </p:spPr>
      </p:sp>
      <p:sp>
        <p:nvSpPr>
          <p:cNvPr id="480"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81" name="PlaceHolder 3"/>
          <p:cNvSpPr>
            <a:spLocks noGrp="1"/>
          </p:cNvSpPr>
          <p:nvPr>
            <p:ph type="sldNum" idx="81"/>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B34D4B6B-E981-40F2-8C1B-0F56E225A5B5}"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5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2" name="PlaceHolder 1"/>
          <p:cNvSpPr>
            <a:spLocks noGrp="1"/>
          </p:cNvSpPr>
          <p:nvPr>
            <p:ph type="sldImg"/>
          </p:nvPr>
        </p:nvSpPr>
        <p:spPr>
          <a:xfrm>
            <a:off x="382680" y="695160"/>
            <a:ext cx="6092640" cy="3427200"/>
          </a:xfrm>
          <a:prstGeom prst="rect">
            <a:avLst/>
          </a:prstGeom>
          <a:ln w="0">
            <a:noFill/>
          </a:ln>
        </p:spPr>
      </p:sp>
      <p:sp>
        <p:nvSpPr>
          <p:cNvPr id="483"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the lanes are nonsensical</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green light on top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Light posts seem odd</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signs and language seem nonsensical</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Some of the cars have no tires</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This is supposed to be a tesla but the wheels are off</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windshield seems to disappear in some areas. </a:t>
            </a: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p:txBody>
      </p:sp>
      <p:sp>
        <p:nvSpPr>
          <p:cNvPr id="484" name="PlaceHolder 3"/>
          <p:cNvSpPr>
            <a:spLocks noGrp="1"/>
          </p:cNvSpPr>
          <p:nvPr>
            <p:ph type="sldNum" idx="82"/>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FD859283-BB60-4798-92C1-2F32A306F05D}"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6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5" name="PlaceHolder 1"/>
          <p:cNvSpPr>
            <a:spLocks noGrp="1"/>
          </p:cNvSpPr>
          <p:nvPr>
            <p:ph type="sldImg"/>
          </p:nvPr>
        </p:nvSpPr>
        <p:spPr>
          <a:xfrm>
            <a:off x="382680" y="695160"/>
            <a:ext cx="6092640" cy="3427200"/>
          </a:xfrm>
          <a:prstGeom prst="rect">
            <a:avLst/>
          </a:prstGeom>
          <a:ln w="0">
            <a:noFill/>
          </a:ln>
        </p:spPr>
      </p:sp>
      <p:sp>
        <p:nvSpPr>
          <p:cNvPr id="486"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the lanes are nonsensical</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green light on top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Light posts seem odd</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signs and language seem nonsensical</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Some of the cars have no tires</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This is supposed to be a tesla but the wheels are off</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windshield seems to disappear in some areas. </a:t>
            </a: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p:txBody>
      </p:sp>
      <p:sp>
        <p:nvSpPr>
          <p:cNvPr id="487" name="PlaceHolder 3"/>
          <p:cNvSpPr>
            <a:spLocks noGrp="1"/>
          </p:cNvSpPr>
          <p:nvPr>
            <p:ph type="sldNum" idx="83"/>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FC251843-E52D-464B-89B0-C8CB374DFFAF}"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6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8" name="PlaceHolder 1"/>
          <p:cNvSpPr>
            <a:spLocks noGrp="1"/>
          </p:cNvSpPr>
          <p:nvPr>
            <p:ph type="sldImg"/>
          </p:nvPr>
        </p:nvSpPr>
        <p:spPr>
          <a:xfrm>
            <a:off x="382680" y="695160"/>
            <a:ext cx="6092640" cy="3427200"/>
          </a:xfrm>
          <a:prstGeom prst="rect">
            <a:avLst/>
          </a:prstGeom>
          <a:ln w="0">
            <a:noFill/>
          </a:ln>
        </p:spPr>
      </p:sp>
      <p:sp>
        <p:nvSpPr>
          <p:cNvPr id="489"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the lanes are nonsensical</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green light on top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Light posts seem odd</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signs and language seem nonsensical</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Some of the cars have no tires</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This is supposed to be a tesla but the wheels are off</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windshield seems to disappear in some areas. </a:t>
            </a: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p:txBody>
      </p:sp>
      <p:sp>
        <p:nvSpPr>
          <p:cNvPr id="490" name="PlaceHolder 3"/>
          <p:cNvSpPr>
            <a:spLocks noGrp="1"/>
          </p:cNvSpPr>
          <p:nvPr>
            <p:ph type="sldNum" idx="84"/>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E098E39B-9B15-4A5F-9337-5BA1FC79B471}"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6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1" name="PlaceHolder 1"/>
          <p:cNvSpPr>
            <a:spLocks noGrp="1"/>
          </p:cNvSpPr>
          <p:nvPr>
            <p:ph type="sldImg"/>
          </p:nvPr>
        </p:nvSpPr>
        <p:spPr>
          <a:xfrm>
            <a:off x="382680" y="695160"/>
            <a:ext cx="6092640" cy="3427200"/>
          </a:xfrm>
          <a:prstGeom prst="rect">
            <a:avLst/>
          </a:prstGeom>
          <a:ln w="0">
            <a:noFill/>
          </a:ln>
        </p:spPr>
      </p:sp>
      <p:sp>
        <p:nvSpPr>
          <p:cNvPr id="492"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000000"/>
                </a:solidFill>
                <a:effectLst/>
                <a:uFillTx/>
                <a:latin typeface="Arial"/>
              </a:rPr>
              <a:t>the lanes are nonsensical</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green light on top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Light posts seem odd</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signs and language seem nonsensical</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Some of the cars have no tires</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This is supposed to be a tesla but the wheels are off</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000000"/>
                </a:solidFill>
                <a:effectLst/>
                <a:uFillTx/>
                <a:latin typeface="Arial"/>
              </a:rPr>
              <a:t>The windshield seems to disappear in some areas. </a:t>
            </a:r>
            <a:endParaRPr b="0" lang="en-US" sz="2000" strike="noStrike" u="none">
              <a:solidFill>
                <a:srgbClr val="000000"/>
              </a:solidFill>
              <a:effectLst/>
              <a:uFillTx/>
              <a:latin typeface="Arial"/>
            </a:endParaRPr>
          </a:p>
        </p:txBody>
      </p:sp>
      <p:sp>
        <p:nvSpPr>
          <p:cNvPr id="493" name="PlaceHolder 3"/>
          <p:cNvSpPr>
            <a:spLocks noGrp="1"/>
          </p:cNvSpPr>
          <p:nvPr>
            <p:ph type="sldNum" idx="85"/>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7EC3EEB8-5C97-4E75-8F3D-F56375224F95}"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6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4" name="PlaceHolder 1"/>
          <p:cNvSpPr>
            <a:spLocks noGrp="1"/>
          </p:cNvSpPr>
          <p:nvPr>
            <p:ph type="sldImg"/>
          </p:nvPr>
        </p:nvSpPr>
        <p:spPr>
          <a:xfrm>
            <a:off x="382680" y="695160"/>
            <a:ext cx="6092640" cy="3427200"/>
          </a:xfrm>
          <a:prstGeom prst="rect">
            <a:avLst/>
          </a:prstGeom>
          <a:ln w="0">
            <a:noFill/>
          </a:ln>
        </p:spPr>
      </p:sp>
      <p:sp>
        <p:nvSpPr>
          <p:cNvPr id="495"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96" name="PlaceHolder 3"/>
          <p:cNvSpPr>
            <a:spLocks noGrp="1"/>
          </p:cNvSpPr>
          <p:nvPr>
            <p:ph type="sldNum" idx="86"/>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B4B0450C-9F89-4175-A4BD-1D4FDB9B35C8}"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6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7" name="PlaceHolder 1"/>
          <p:cNvSpPr>
            <a:spLocks noGrp="1"/>
          </p:cNvSpPr>
          <p:nvPr>
            <p:ph type="sldImg"/>
          </p:nvPr>
        </p:nvSpPr>
        <p:spPr>
          <a:xfrm>
            <a:off x="382680" y="695160"/>
            <a:ext cx="6092640" cy="3427200"/>
          </a:xfrm>
          <a:prstGeom prst="rect">
            <a:avLst/>
          </a:prstGeom>
          <a:ln w="0">
            <a:noFill/>
          </a:ln>
        </p:spPr>
      </p:sp>
      <p:sp>
        <p:nvSpPr>
          <p:cNvPr id="498"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499" name="PlaceHolder 3"/>
          <p:cNvSpPr>
            <a:spLocks noGrp="1"/>
          </p:cNvSpPr>
          <p:nvPr>
            <p:ph type="sldNum" idx="87"/>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35E4B9A9-A4DF-45DB-ADA5-56121CA88793}"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6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0" name="PlaceHolder 1"/>
          <p:cNvSpPr>
            <a:spLocks noGrp="1"/>
          </p:cNvSpPr>
          <p:nvPr>
            <p:ph type="sldImg"/>
          </p:nvPr>
        </p:nvSpPr>
        <p:spPr>
          <a:xfrm>
            <a:off x="382680" y="695160"/>
            <a:ext cx="6092640" cy="3427200"/>
          </a:xfrm>
          <a:prstGeom prst="rect">
            <a:avLst/>
          </a:prstGeom>
          <a:ln w="0">
            <a:noFill/>
          </a:ln>
        </p:spPr>
      </p:sp>
      <p:sp>
        <p:nvSpPr>
          <p:cNvPr id="501"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502" name="PlaceHolder 3"/>
          <p:cNvSpPr>
            <a:spLocks noGrp="1"/>
          </p:cNvSpPr>
          <p:nvPr>
            <p:ph type="sldNum" idx="88"/>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57224E4D-8598-4499-A6E9-90F509DA55FF}"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6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3" name="PlaceHolder 1"/>
          <p:cNvSpPr>
            <a:spLocks noGrp="1"/>
          </p:cNvSpPr>
          <p:nvPr>
            <p:ph type="sldImg"/>
          </p:nvPr>
        </p:nvSpPr>
        <p:spPr>
          <a:xfrm>
            <a:off x="382680" y="695160"/>
            <a:ext cx="6092640" cy="3427200"/>
          </a:xfrm>
          <a:prstGeom prst="rect">
            <a:avLst/>
          </a:prstGeom>
          <a:ln w="0">
            <a:noFill/>
          </a:ln>
        </p:spPr>
      </p:sp>
      <p:sp>
        <p:nvSpPr>
          <p:cNvPr id="504"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505" name="PlaceHolder 3"/>
          <p:cNvSpPr>
            <a:spLocks noGrp="1"/>
          </p:cNvSpPr>
          <p:nvPr>
            <p:ph type="sldNum" idx="89"/>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26091560-D377-4A05-B28E-05C4A29459F4}"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6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6" name="PlaceHolder 1"/>
          <p:cNvSpPr>
            <a:spLocks noGrp="1"/>
          </p:cNvSpPr>
          <p:nvPr>
            <p:ph type="sldImg"/>
          </p:nvPr>
        </p:nvSpPr>
        <p:spPr>
          <a:xfrm>
            <a:off x="382680" y="695160"/>
            <a:ext cx="6092640" cy="3427200"/>
          </a:xfrm>
          <a:prstGeom prst="rect">
            <a:avLst/>
          </a:prstGeom>
          <a:ln w="0">
            <a:noFill/>
          </a:ln>
        </p:spPr>
      </p:sp>
      <p:sp>
        <p:nvSpPr>
          <p:cNvPr id="507"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508" name="PlaceHolder 3"/>
          <p:cNvSpPr>
            <a:spLocks noGrp="1"/>
          </p:cNvSpPr>
          <p:nvPr>
            <p:ph type="sldNum" idx="90"/>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46263B70-94E4-4C13-B096-322380C11A65}"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6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9" name="PlaceHolder 1"/>
          <p:cNvSpPr>
            <a:spLocks noGrp="1"/>
          </p:cNvSpPr>
          <p:nvPr>
            <p:ph type="sldImg"/>
          </p:nvPr>
        </p:nvSpPr>
        <p:spPr>
          <a:xfrm>
            <a:off x="382680" y="695160"/>
            <a:ext cx="6092640" cy="3427200"/>
          </a:xfrm>
          <a:prstGeom prst="rect">
            <a:avLst/>
          </a:prstGeom>
          <a:ln w="0">
            <a:noFill/>
          </a:ln>
        </p:spPr>
      </p:sp>
      <p:sp>
        <p:nvSpPr>
          <p:cNvPr id="510"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buNone/>
            </a:pPr>
            <a:endParaRPr b="0" lang="en-US" sz="1800" strike="noStrike" u="none">
              <a:solidFill>
                <a:srgbClr val="000000"/>
              </a:solidFill>
              <a:effectLst/>
              <a:uFillTx/>
              <a:latin typeface="Arial"/>
            </a:endParaRPr>
          </a:p>
        </p:txBody>
      </p:sp>
      <p:sp>
        <p:nvSpPr>
          <p:cNvPr id="511" name="PlaceHolder 3"/>
          <p:cNvSpPr>
            <a:spLocks noGrp="1"/>
          </p:cNvSpPr>
          <p:nvPr>
            <p:ph type="sldNum" idx="91"/>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A086A548-73CC-455B-BACC-8CAB9A0BE230}"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7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2" name="PlaceHolder 1"/>
          <p:cNvSpPr>
            <a:spLocks noGrp="1"/>
          </p:cNvSpPr>
          <p:nvPr>
            <p:ph type="sldImg"/>
          </p:nvPr>
        </p:nvSpPr>
        <p:spPr>
          <a:xfrm>
            <a:off x="382680" y="695160"/>
            <a:ext cx="6092640" cy="3427200"/>
          </a:xfrm>
          <a:prstGeom prst="rect">
            <a:avLst/>
          </a:prstGeom>
          <a:ln w="0">
            <a:noFill/>
          </a:ln>
        </p:spPr>
      </p:sp>
      <p:sp>
        <p:nvSpPr>
          <p:cNvPr id="513"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1" lang="en-US" sz="2000" strike="noStrike" u="none">
                <a:solidFill>
                  <a:srgbClr val="569cd6"/>
                </a:solidFill>
                <a:effectLst/>
                <a:highlight>
                  <a:srgbClr val="1f1f1f"/>
                </a:highlight>
                <a:uFillTx/>
                <a:latin typeface="Menlo"/>
              </a:rPr>
              <a:t>### References</a:t>
            </a:r>
            <a:endParaRPr b="0" lang="en-US" sz="2000" strike="noStrike" u="none">
              <a:solidFill>
                <a:srgbClr val="000000"/>
              </a:solidFill>
              <a:effectLst/>
              <a:uFillTx/>
              <a:latin typeface="Arial"/>
            </a:endParaRPr>
          </a:p>
          <a:p>
            <a:pPr indent="0">
              <a:lnSpc>
                <a:spcPct val="100000"/>
              </a:lnSpc>
              <a:buNone/>
            </a:pPr>
            <a:br>
              <a:rPr sz="2000"/>
            </a:br>
            <a:r>
              <a:rPr b="0" lang="en-US" sz="2000" strike="noStrike" u="none">
                <a:solidFill>
                  <a:srgbClr val="6796e6"/>
                </a:solidFill>
                <a:effectLst/>
                <a:highlight>
                  <a:srgbClr val="1f1f1f"/>
                </a:highlight>
                <a:uFillTx/>
                <a:latin typeface="Menlo"/>
              </a:rPr>
              <a:t>1.</a:t>
            </a:r>
            <a:r>
              <a:rPr b="0" lang="en-US" sz="2000" strike="noStrike" u="none">
                <a:solidFill>
                  <a:srgbClr val="cccccc"/>
                </a:solidFill>
                <a:effectLst/>
                <a:highlight>
                  <a:srgbClr val="1f1f1f"/>
                </a:highlight>
                <a:uFillTx/>
                <a:latin typeface="Menlo"/>
              </a:rPr>
              <a:t> Media Lab at MIT on Detecting Fakes - https://www.media.mit.edu/projects/detect-fakes/overview/</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2.</a:t>
            </a:r>
            <a:r>
              <a:rPr b="0" lang="en-US" sz="2000" strike="noStrike" u="none">
                <a:solidFill>
                  <a:srgbClr val="cccccc"/>
                </a:solidFill>
                <a:effectLst/>
                <a:highlight>
                  <a:srgbClr val="1f1f1f"/>
                </a:highlight>
                <a:uFillTx/>
                <a:latin typeface="Menlo"/>
              </a:rPr>
              <a:t> Detect Fakes with Kellogg's online tool - https://detectfakes.kellogg.northwestern.edu/</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3.</a:t>
            </a:r>
            <a:r>
              <a:rPr b="0" lang="en-US" sz="2000" strike="noStrike" u="none">
                <a:solidFill>
                  <a:srgbClr val="cccccc"/>
                </a:solidFill>
                <a:effectLst/>
                <a:highlight>
                  <a:srgbClr val="1f1f1f"/>
                </a:highlight>
                <a:uFillTx/>
                <a:latin typeface="Menlo"/>
              </a:rPr>
              <a:t> CISA Contextualizing Deepfake Threats to Organizations - https://media.defense.gov/2023/Sep/12/2003298925/-1/-1/0/CSI-DEEPFAKE-THREATS.PDF</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4.</a:t>
            </a:r>
            <a:r>
              <a:rPr b="0" lang="en-US" sz="2000" strike="noStrike" u="none">
                <a:solidFill>
                  <a:srgbClr val="cccccc"/>
                </a:solidFill>
                <a:effectLst/>
                <a:highlight>
                  <a:srgbClr val="1f1f1f"/>
                </a:highlight>
                <a:uFillTx/>
                <a:latin typeface="Menlo"/>
              </a:rPr>
              <a:t> DARPA: Deepfake Defense Tech Ready for Commercialization, Transition - https://www.darpa.mil/news-events/2024-03-14#:~:text=Through%20the%20Semantic%20Forensics%20</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5.</a:t>
            </a:r>
            <a:r>
              <a:rPr b="0" lang="en-US" sz="2000" strike="noStrike" u="none">
                <a:solidFill>
                  <a:srgbClr val="cccccc"/>
                </a:solidFill>
                <a:effectLst/>
                <a:highlight>
                  <a:srgbClr val="1f1f1f"/>
                </a:highlight>
                <a:uFillTx/>
                <a:latin typeface="Menlo"/>
              </a:rPr>
              <a:t> Scribbr AI Detector - https://www.scribbr.com/ai-detector/</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6.</a:t>
            </a:r>
            <a:r>
              <a:rPr b="0" lang="en-US" sz="2000" strike="noStrike" u="none">
                <a:solidFill>
                  <a:srgbClr val="cccccc"/>
                </a:solidFill>
                <a:effectLst/>
                <a:highlight>
                  <a:srgbClr val="1f1f1f"/>
                </a:highlight>
                <a:uFillTx/>
                <a:latin typeface="Menlo"/>
              </a:rPr>
              <a:t> Real Bird Image Wins AI Contest - https://www.scientificamerican.com/article/how-this-real-image-won-an-ai-photo-competition/ (Image3-Real-Bird.webp)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7.</a:t>
            </a:r>
            <a:r>
              <a:rPr b="0" lang="en-US" sz="2000" strike="noStrike" u="none">
                <a:solidFill>
                  <a:srgbClr val="cccccc"/>
                </a:solidFill>
                <a:effectLst/>
                <a:highlight>
                  <a:srgbClr val="1f1f1f"/>
                </a:highlight>
                <a:uFillTx/>
                <a:latin typeface="Menlo"/>
              </a:rPr>
              <a:t> Facebook Post with AI-Generated Image of Aligators - https://www.facebook.com/story.php?story_fbid=10105216423848582&amp;id=199109935&amp;mibextid=NoJtEM&amp;rdid=3RMz451RwYXWUi4R (Image1-AI-Aligators.jpeg)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8.</a:t>
            </a:r>
            <a:r>
              <a:rPr b="0" lang="en-US" sz="2000" strike="noStrike" u="none">
                <a:solidFill>
                  <a:srgbClr val="cccccc"/>
                </a:solidFill>
                <a:effectLst/>
                <a:highlight>
                  <a:srgbClr val="1f1f1f"/>
                </a:highlight>
                <a:uFillTx/>
                <a:latin typeface="Menlo"/>
              </a:rPr>
              <a:t> Reddit Post Believe it or not this image is AI - https://www.reddit.com/r/ChatGPT/comments/1c8u924/believe_it_or_not_this_image_is_ai/ (Image2-AI-Car.webp)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9.</a:t>
            </a:r>
            <a:r>
              <a:rPr b="0" lang="en-US" sz="2000" strike="noStrike" u="none">
                <a:solidFill>
                  <a:srgbClr val="cccccc"/>
                </a:solidFill>
                <a:effectLst/>
                <a:highlight>
                  <a:srgbClr val="1f1f1f"/>
                </a:highlight>
                <a:uFillTx/>
                <a:latin typeface="Menlo"/>
              </a:rPr>
              <a:t> Journalist's Car - https://cpj.org/2023/11/photos-israel-hamas-war-takes-unprecedented-toll-on-journalists/ (Image4-Real-Car.jpg)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10.</a:t>
            </a:r>
            <a:r>
              <a:rPr b="0" lang="en-US" sz="2000" strike="noStrike" u="none">
                <a:solidFill>
                  <a:srgbClr val="cccccc"/>
                </a:solidFill>
                <a:effectLst/>
                <a:highlight>
                  <a:srgbClr val="1f1f1f"/>
                </a:highlight>
                <a:uFillTx/>
                <a:latin typeface="Menlo"/>
              </a:rPr>
              <a:t> Image of Man Hunting - https://www.reddit.com/r/aiArt/comments/1dkn336/most_realistic_image_ive_prompted/ (Image5-Real-Hunting_Bear.webp)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11.</a:t>
            </a:r>
            <a:r>
              <a:rPr b="0" lang="en-US" sz="2000" strike="noStrike" u="none">
                <a:solidFill>
                  <a:srgbClr val="cccccc"/>
                </a:solidFill>
                <a:effectLst/>
                <a:highlight>
                  <a:srgbClr val="1f1f1f"/>
                </a:highlight>
                <a:uFillTx/>
                <a:latin typeface="Menlo"/>
              </a:rPr>
              <a:t> How to Spot a Deepfake - https://time.com/6266606/how-to-spot-deepfake-pope/ (Image6-AI-Pope.png)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12.</a:t>
            </a:r>
            <a:r>
              <a:rPr b="0" lang="en-US" sz="2000" strike="noStrike" u="none">
                <a:solidFill>
                  <a:srgbClr val="cccccc"/>
                </a:solidFill>
                <a:effectLst/>
                <a:highlight>
                  <a:srgbClr val="1f1f1f"/>
                </a:highlight>
                <a:uFillTx/>
                <a:latin typeface="Menlo"/>
              </a:rPr>
              <a:t> X Post about Mob attacking Journalist - https://x.com/AbujomaaGaza/status/1798366219546071081 (Image7-Real-Mob_Journalist.jpg)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13.</a:t>
            </a:r>
            <a:r>
              <a:rPr b="0" lang="en-US" sz="2000" strike="noStrike" u="none">
                <a:solidFill>
                  <a:srgbClr val="cccccc"/>
                </a:solidFill>
                <a:effectLst/>
                <a:highlight>
                  <a:srgbClr val="1f1f1f"/>
                </a:highlight>
                <a:uFillTx/>
                <a:latin typeface="Menlo"/>
              </a:rPr>
              <a:t> Man Carrying Kids out of Gaza Fact Check - https://factcheck.afp.com/doc.afp.com.33ZJ8WU (Image8-AI-Man_Carrying_Kids.jpg) (Image8-AI-Man_Carrying_Kids.jpeg, Image9-AI-FACTHCHECK-Man_Carrying_Kids.jpeg)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14.</a:t>
            </a:r>
            <a:r>
              <a:rPr b="0" lang="en-US" sz="2000" strike="noStrike" u="none">
                <a:solidFill>
                  <a:srgbClr val="cccccc"/>
                </a:solidFill>
                <a:effectLst/>
                <a:highlight>
                  <a:srgbClr val="1f1f1f"/>
                </a:highlight>
                <a:uFillTx/>
                <a:latin typeface="Menlo"/>
              </a:rPr>
              <a:t> Reddit community focused on AI Art - https://www.reddit.com/r/aiArt/</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15.</a:t>
            </a:r>
            <a:r>
              <a:rPr b="0" lang="en-US" sz="2000" strike="noStrike" u="none">
                <a:solidFill>
                  <a:srgbClr val="cccccc"/>
                </a:solidFill>
                <a:effectLst/>
                <a:highlight>
                  <a:srgbClr val="1f1f1f"/>
                </a:highlight>
                <a:uFillTx/>
                <a:latin typeface="Menlo"/>
              </a:rPr>
              <a:t> In China, AI transformed Ukrainian YouTuber into a Russian - https://www.reuters.com/technology/artificial-intelligence/china-ai-transformed-ukrainian-youtuber-into-russian-2024-06-21/; https://www.threads.net/@reuters/post/C8di0dli_iQ/?xmt=AQGzv6X0VtSp4e0P2Ejo6X-v0Zwm5I4Th7WRWGlMR97rWQ</a:t>
            </a:r>
            <a:endParaRPr b="0" lang="en-US" sz="2000" strike="noStrike" u="none">
              <a:solidFill>
                <a:srgbClr val="000000"/>
              </a:solidFill>
              <a:effectLst/>
              <a:uFillTx/>
              <a:latin typeface="Arial"/>
            </a:endParaRPr>
          </a:p>
          <a:p>
            <a:pPr indent="0">
              <a:lnSpc>
                <a:spcPct val="100000"/>
              </a:lnSpc>
              <a:buNone/>
            </a:pPr>
            <a:br>
              <a:rPr sz="2000"/>
            </a:b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a:p>
            <a:pPr indent="0">
              <a:lnSpc>
                <a:spcPct val="100000"/>
              </a:lnSpc>
              <a:buNone/>
            </a:pPr>
            <a:br>
              <a:rPr sz="2000"/>
            </a:b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p:txBody>
      </p:sp>
      <p:sp>
        <p:nvSpPr>
          <p:cNvPr id="514" name="PlaceHolder 3"/>
          <p:cNvSpPr>
            <a:spLocks noGrp="1"/>
          </p:cNvSpPr>
          <p:nvPr>
            <p:ph type="sldNum" idx="92"/>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FEB8B290-CCBA-4C02-AFF1-F909CAF1BFC8}"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7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5" name="PlaceHolder 1"/>
          <p:cNvSpPr>
            <a:spLocks noGrp="1"/>
          </p:cNvSpPr>
          <p:nvPr>
            <p:ph type="sldImg"/>
          </p:nvPr>
        </p:nvSpPr>
        <p:spPr>
          <a:xfrm>
            <a:off x="382680" y="695160"/>
            <a:ext cx="6092640" cy="3427200"/>
          </a:xfrm>
          <a:prstGeom prst="rect">
            <a:avLst/>
          </a:prstGeom>
          <a:ln w="0">
            <a:noFill/>
          </a:ln>
        </p:spPr>
      </p:sp>
      <p:sp>
        <p:nvSpPr>
          <p:cNvPr id="516"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1" lang="en-US" sz="2000" strike="noStrike" u="none">
                <a:solidFill>
                  <a:srgbClr val="569cd6"/>
                </a:solidFill>
                <a:effectLst/>
                <a:highlight>
                  <a:srgbClr val="1f1f1f"/>
                </a:highlight>
                <a:uFillTx/>
                <a:latin typeface="Menlo"/>
              </a:rPr>
              <a:t>### References</a:t>
            </a:r>
            <a:endParaRPr b="0" lang="en-US" sz="2000" strike="noStrike" u="none">
              <a:solidFill>
                <a:srgbClr val="000000"/>
              </a:solidFill>
              <a:effectLst/>
              <a:uFillTx/>
              <a:latin typeface="Arial"/>
            </a:endParaRPr>
          </a:p>
          <a:p>
            <a:pPr indent="0">
              <a:lnSpc>
                <a:spcPct val="100000"/>
              </a:lnSpc>
              <a:buNone/>
            </a:pPr>
            <a:br>
              <a:rPr sz="2000"/>
            </a:br>
            <a:r>
              <a:rPr b="0" lang="en-US" sz="2000" strike="noStrike" u="none">
                <a:solidFill>
                  <a:srgbClr val="6796e6"/>
                </a:solidFill>
                <a:effectLst/>
                <a:highlight>
                  <a:srgbClr val="1f1f1f"/>
                </a:highlight>
                <a:uFillTx/>
                <a:latin typeface="Menlo"/>
              </a:rPr>
              <a:t>1.</a:t>
            </a:r>
            <a:r>
              <a:rPr b="0" lang="en-US" sz="2000" strike="noStrike" u="none">
                <a:solidFill>
                  <a:srgbClr val="cccccc"/>
                </a:solidFill>
                <a:effectLst/>
                <a:highlight>
                  <a:srgbClr val="1f1f1f"/>
                </a:highlight>
                <a:uFillTx/>
                <a:latin typeface="Menlo"/>
              </a:rPr>
              <a:t> Media Lab at MIT on Detecting Fakes - https://www.media.mit.edu/projects/detect-fakes/overview/</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2.</a:t>
            </a:r>
            <a:r>
              <a:rPr b="0" lang="en-US" sz="2000" strike="noStrike" u="none">
                <a:solidFill>
                  <a:srgbClr val="cccccc"/>
                </a:solidFill>
                <a:effectLst/>
                <a:highlight>
                  <a:srgbClr val="1f1f1f"/>
                </a:highlight>
                <a:uFillTx/>
                <a:latin typeface="Menlo"/>
              </a:rPr>
              <a:t> Detect Fakes with Kellogg's online tool - https://detectfakes.kellogg.northwestern.edu/</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3.</a:t>
            </a:r>
            <a:r>
              <a:rPr b="0" lang="en-US" sz="2000" strike="noStrike" u="none">
                <a:solidFill>
                  <a:srgbClr val="cccccc"/>
                </a:solidFill>
                <a:effectLst/>
                <a:highlight>
                  <a:srgbClr val="1f1f1f"/>
                </a:highlight>
                <a:uFillTx/>
                <a:latin typeface="Menlo"/>
              </a:rPr>
              <a:t> CISA Contextualizing Deepfake Threats to Organizations - https://media.defense.gov/2023/Sep/12/2003298925/-1/-1/0/CSI-DEEPFAKE-THREATS.PDF</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4.</a:t>
            </a:r>
            <a:r>
              <a:rPr b="0" lang="en-US" sz="2000" strike="noStrike" u="none">
                <a:solidFill>
                  <a:srgbClr val="cccccc"/>
                </a:solidFill>
                <a:effectLst/>
                <a:highlight>
                  <a:srgbClr val="1f1f1f"/>
                </a:highlight>
                <a:uFillTx/>
                <a:latin typeface="Menlo"/>
              </a:rPr>
              <a:t> DARPA: Deepfake Defense Tech Ready for Commercialization, Transition - https://www.darpa.mil/news-events/2024-03-14#:~:text=Through%20the%20Semantic%20Forensics%20</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5.</a:t>
            </a:r>
            <a:r>
              <a:rPr b="0" lang="en-US" sz="2000" strike="noStrike" u="none">
                <a:solidFill>
                  <a:srgbClr val="cccccc"/>
                </a:solidFill>
                <a:effectLst/>
                <a:highlight>
                  <a:srgbClr val="1f1f1f"/>
                </a:highlight>
                <a:uFillTx/>
                <a:latin typeface="Menlo"/>
              </a:rPr>
              <a:t> Scribbr AI Detector - https://www.scribbr.com/ai-detector/</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6.</a:t>
            </a:r>
            <a:r>
              <a:rPr b="0" lang="en-US" sz="2000" strike="noStrike" u="none">
                <a:solidFill>
                  <a:srgbClr val="cccccc"/>
                </a:solidFill>
                <a:effectLst/>
                <a:highlight>
                  <a:srgbClr val="1f1f1f"/>
                </a:highlight>
                <a:uFillTx/>
                <a:latin typeface="Menlo"/>
              </a:rPr>
              <a:t> Real Bird Image Wins AI Contest - https://www.scientificamerican.com/article/how-this-real-image-won-an-ai-photo-competition/ (Image3-Real-Bird.webp)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7.</a:t>
            </a:r>
            <a:r>
              <a:rPr b="0" lang="en-US" sz="2000" strike="noStrike" u="none">
                <a:solidFill>
                  <a:srgbClr val="cccccc"/>
                </a:solidFill>
                <a:effectLst/>
                <a:highlight>
                  <a:srgbClr val="1f1f1f"/>
                </a:highlight>
                <a:uFillTx/>
                <a:latin typeface="Menlo"/>
              </a:rPr>
              <a:t> Facebook Post with AI-Generated Image of Aligators - https://www.facebook.com/story.php?story_fbid=10105216423848582&amp;id=199109935&amp;mibextid=NoJtEM&amp;rdid=3RMz451RwYXWUi4R (Image1-AI-Aligators.jpeg)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8.</a:t>
            </a:r>
            <a:r>
              <a:rPr b="0" lang="en-US" sz="2000" strike="noStrike" u="none">
                <a:solidFill>
                  <a:srgbClr val="cccccc"/>
                </a:solidFill>
                <a:effectLst/>
                <a:highlight>
                  <a:srgbClr val="1f1f1f"/>
                </a:highlight>
                <a:uFillTx/>
                <a:latin typeface="Menlo"/>
              </a:rPr>
              <a:t> Reddit Post Believe it or not this image is AI - https://www.reddit.com/r/ChatGPT/comments/1c8u924/believe_it_or_not_this_image_is_ai/ (Image2-AI-Car.webp)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9.</a:t>
            </a:r>
            <a:r>
              <a:rPr b="0" lang="en-US" sz="2000" strike="noStrike" u="none">
                <a:solidFill>
                  <a:srgbClr val="cccccc"/>
                </a:solidFill>
                <a:effectLst/>
                <a:highlight>
                  <a:srgbClr val="1f1f1f"/>
                </a:highlight>
                <a:uFillTx/>
                <a:latin typeface="Menlo"/>
              </a:rPr>
              <a:t> Journalist's Car - https://cpj.org/2023/11/photos-israel-hamas-war-takes-unprecedented-toll-on-journalists/ (Image4-Real-Car.jpg)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10.</a:t>
            </a:r>
            <a:r>
              <a:rPr b="0" lang="en-US" sz="2000" strike="noStrike" u="none">
                <a:solidFill>
                  <a:srgbClr val="cccccc"/>
                </a:solidFill>
                <a:effectLst/>
                <a:highlight>
                  <a:srgbClr val="1f1f1f"/>
                </a:highlight>
                <a:uFillTx/>
                <a:latin typeface="Menlo"/>
              </a:rPr>
              <a:t> Image of Man Hunting - https://www.reddit.com/r/aiArt/comments/1dkn336/most_realistic_image_ive_prompted/ (Image5-Real-Hunting_Bear.webp)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11.</a:t>
            </a:r>
            <a:r>
              <a:rPr b="0" lang="en-US" sz="2000" strike="noStrike" u="none">
                <a:solidFill>
                  <a:srgbClr val="cccccc"/>
                </a:solidFill>
                <a:effectLst/>
                <a:highlight>
                  <a:srgbClr val="1f1f1f"/>
                </a:highlight>
                <a:uFillTx/>
                <a:latin typeface="Menlo"/>
              </a:rPr>
              <a:t> How to Spot a Deepfake - https://time.com/6266606/how-to-spot-deepfake-pope/ (Image6-AI-Pope.png)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12.</a:t>
            </a:r>
            <a:r>
              <a:rPr b="0" lang="en-US" sz="2000" strike="noStrike" u="none">
                <a:solidFill>
                  <a:srgbClr val="cccccc"/>
                </a:solidFill>
                <a:effectLst/>
                <a:highlight>
                  <a:srgbClr val="1f1f1f"/>
                </a:highlight>
                <a:uFillTx/>
                <a:latin typeface="Menlo"/>
              </a:rPr>
              <a:t> X Post about Mob attacking Journalist - https://x.com/AbujomaaGaza/status/1798366219546071081 (Image7-Real-Mob_Journalist.jpg)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13.</a:t>
            </a:r>
            <a:r>
              <a:rPr b="0" lang="en-US" sz="2000" strike="noStrike" u="none">
                <a:solidFill>
                  <a:srgbClr val="cccccc"/>
                </a:solidFill>
                <a:effectLst/>
                <a:highlight>
                  <a:srgbClr val="1f1f1f"/>
                </a:highlight>
                <a:uFillTx/>
                <a:latin typeface="Menlo"/>
              </a:rPr>
              <a:t> Man Carrying Kids out of Gaza Fact Check - https://factcheck.afp.com/doc.afp.com.33ZJ8WU (Image8-AI-Man_Carrying_Kids.jpg) (Image8-AI-Man_Carrying_Kids.jpeg, Image9-AI-FACTHCHECK-Man_Carrying_Kids.jpeg)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14.</a:t>
            </a:r>
            <a:r>
              <a:rPr b="0" lang="en-US" sz="2000" strike="noStrike" u="none">
                <a:solidFill>
                  <a:srgbClr val="cccccc"/>
                </a:solidFill>
                <a:effectLst/>
                <a:highlight>
                  <a:srgbClr val="1f1f1f"/>
                </a:highlight>
                <a:uFillTx/>
                <a:latin typeface="Menlo"/>
              </a:rPr>
              <a:t> Reddit community focused on AI Art - https://www.reddit.com/r/aiArt/</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15.</a:t>
            </a:r>
            <a:r>
              <a:rPr b="0" lang="en-US" sz="2000" strike="noStrike" u="none">
                <a:solidFill>
                  <a:srgbClr val="cccccc"/>
                </a:solidFill>
                <a:effectLst/>
                <a:highlight>
                  <a:srgbClr val="1f1f1f"/>
                </a:highlight>
                <a:uFillTx/>
                <a:latin typeface="Menlo"/>
              </a:rPr>
              <a:t> In China, AI transformed Ukrainian YouTuber into a Russian - https://www.reuters.com/technology/artificial-intelligence/china-ai-transformed-ukrainian-youtuber-into-russian-2024-06-21/; https://www.threads.net/@reuters/post/C8di0dli_iQ/?xmt=AQGzv6X0VtSp4e0P2Ejo6X-v0Zwm5I4Th7WRWGlMR97rWQ</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cccccc"/>
                </a:solidFill>
                <a:effectLst/>
                <a:highlight>
                  <a:srgbClr val="1f1f1f"/>
                </a:highlight>
                <a:uFillTx/>
                <a:latin typeface="Menlo"/>
              </a:rPr>
              <a:t>16. Synthetic Content Report from the EU - </a:t>
            </a:r>
            <a:r>
              <a:rPr b="0" lang="en-US" sz="2000" strike="noStrike" u="none">
                <a:solidFill>
                  <a:srgbClr val="000000"/>
                </a:solidFill>
                <a:effectLst/>
                <a:uFillTx/>
                <a:latin typeface="Menlo"/>
              </a:rPr>
              <a:t>https://www.europarl.europa.eu/RegData/etudes/STUD/2021/690039/EPRS_STU(2021)690039_EN.pdf</a:t>
            </a:r>
            <a:endParaRPr b="0" lang="en-US" sz="2000" strike="noStrike" u="none">
              <a:solidFill>
                <a:srgbClr val="000000"/>
              </a:solidFill>
              <a:effectLst/>
              <a:uFillTx/>
              <a:latin typeface="Arial"/>
            </a:endParaRPr>
          </a:p>
          <a:p>
            <a:pPr indent="0">
              <a:lnSpc>
                <a:spcPct val="100000"/>
              </a:lnSpc>
              <a:buNone/>
            </a:pPr>
            <a:br>
              <a:rPr sz="2000"/>
            </a:b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p:txBody>
      </p:sp>
      <p:sp>
        <p:nvSpPr>
          <p:cNvPr id="517" name="PlaceHolder 3"/>
          <p:cNvSpPr>
            <a:spLocks noGrp="1"/>
          </p:cNvSpPr>
          <p:nvPr>
            <p:ph type="sldNum" idx="93"/>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3B066242-7BE8-4966-8A28-E04789A37FDF}"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7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8" name="PlaceHolder 1"/>
          <p:cNvSpPr>
            <a:spLocks noGrp="1"/>
          </p:cNvSpPr>
          <p:nvPr>
            <p:ph type="sldImg"/>
          </p:nvPr>
        </p:nvSpPr>
        <p:spPr>
          <a:xfrm>
            <a:off x="382680" y="695160"/>
            <a:ext cx="6092640" cy="3427200"/>
          </a:xfrm>
          <a:prstGeom prst="rect">
            <a:avLst/>
          </a:prstGeom>
          <a:ln w="0">
            <a:noFill/>
          </a:ln>
        </p:spPr>
      </p:sp>
      <p:sp>
        <p:nvSpPr>
          <p:cNvPr id="519"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6796e6"/>
                </a:solidFill>
                <a:effectLst/>
                <a:highlight>
                  <a:srgbClr val="1f1f1f"/>
                </a:highlight>
                <a:uFillTx/>
                <a:latin typeface="Menlo"/>
              </a:rPr>
              <a:t>Show this video and story if students are having trouble understanding the impact. </a:t>
            </a:r>
            <a:br>
              <a:rPr sz="2000"/>
            </a:br>
            <a:br>
              <a:rPr sz="2000"/>
            </a:br>
            <a:r>
              <a:rPr b="0" lang="en-US" sz="2000" strike="noStrike" u="none">
                <a:solidFill>
                  <a:srgbClr val="cccccc"/>
                </a:solidFill>
                <a:effectLst/>
                <a:highlight>
                  <a:srgbClr val="1f1f1f"/>
                </a:highlight>
                <a:uFillTx/>
                <a:latin typeface="Menlo"/>
              </a:rPr>
              <a:t> In China, AI transformed Ukrainian YouTuber into a Russian - https://www.reuters.com/technology/artificial-intelligence/china-ai-transformed-ukrainian-youtuber-into-russian-2024-06-21/; https://www.threads.net/@reuters/post/C8di0dli_iQ/?xmt=AQGzv6X0VtSp4e0P2Ejo6X-v0Zwm5I4Th7WRWGlMR97rWQ</a:t>
            </a:r>
            <a:endParaRPr b="0" lang="en-US" sz="2000" strike="noStrike" u="none">
              <a:solidFill>
                <a:srgbClr val="000000"/>
              </a:solidFill>
              <a:effectLst/>
              <a:uFillTx/>
              <a:latin typeface="Arial"/>
            </a:endParaRPr>
          </a:p>
          <a:p>
            <a:pPr indent="0">
              <a:lnSpc>
                <a:spcPct val="100000"/>
              </a:lnSpc>
              <a:buNone/>
            </a:pPr>
            <a:br>
              <a:rPr sz="2000"/>
            </a:br>
            <a:r>
              <a:rPr b="1" lang="en-US" sz="2000" strike="noStrike" u="none">
                <a:solidFill>
                  <a:srgbClr val="569cd6"/>
                </a:solidFill>
                <a:effectLst/>
                <a:highlight>
                  <a:srgbClr val="1f1f1f"/>
                </a:highlight>
                <a:uFillTx/>
                <a:latin typeface="Menlo"/>
              </a:rPr>
              <a:t>### References</a:t>
            </a:r>
            <a:endParaRPr b="0" lang="en-US" sz="2000" strike="noStrike" u="none">
              <a:solidFill>
                <a:srgbClr val="000000"/>
              </a:solidFill>
              <a:effectLst/>
              <a:uFillTx/>
              <a:latin typeface="Arial"/>
            </a:endParaRPr>
          </a:p>
          <a:p>
            <a:pPr indent="0">
              <a:lnSpc>
                <a:spcPct val="100000"/>
              </a:lnSpc>
              <a:buNone/>
            </a:pPr>
            <a:br>
              <a:rPr sz="2000"/>
            </a:br>
            <a:r>
              <a:rPr b="0" lang="en-US" sz="2000" strike="noStrike" u="none">
                <a:solidFill>
                  <a:srgbClr val="6796e6"/>
                </a:solidFill>
                <a:effectLst/>
                <a:highlight>
                  <a:srgbClr val="1f1f1f"/>
                </a:highlight>
                <a:uFillTx/>
                <a:latin typeface="Menlo"/>
              </a:rPr>
              <a:t>1.</a:t>
            </a:r>
            <a:r>
              <a:rPr b="0" lang="en-US" sz="2000" strike="noStrike" u="none">
                <a:solidFill>
                  <a:srgbClr val="cccccc"/>
                </a:solidFill>
                <a:effectLst/>
                <a:highlight>
                  <a:srgbClr val="1f1f1f"/>
                </a:highlight>
                <a:uFillTx/>
                <a:latin typeface="Menlo"/>
              </a:rPr>
              <a:t> Media Lab at MIT on Detecting Fakes - https://www.media.mit.edu/projects/detect-fakes/overview/</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2.</a:t>
            </a:r>
            <a:r>
              <a:rPr b="0" lang="en-US" sz="2000" strike="noStrike" u="none">
                <a:solidFill>
                  <a:srgbClr val="cccccc"/>
                </a:solidFill>
                <a:effectLst/>
                <a:highlight>
                  <a:srgbClr val="1f1f1f"/>
                </a:highlight>
                <a:uFillTx/>
                <a:latin typeface="Menlo"/>
              </a:rPr>
              <a:t> Detect Fakes with Kellogg's online tool - https://detectfakes.kellogg.northwestern.edu/</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3.</a:t>
            </a:r>
            <a:r>
              <a:rPr b="0" lang="en-US" sz="2000" strike="noStrike" u="none">
                <a:solidFill>
                  <a:srgbClr val="cccccc"/>
                </a:solidFill>
                <a:effectLst/>
                <a:highlight>
                  <a:srgbClr val="1f1f1f"/>
                </a:highlight>
                <a:uFillTx/>
                <a:latin typeface="Menlo"/>
              </a:rPr>
              <a:t> CISA Contextualizing Deepfake Threats to Organizations - https://media.defense.gov/2023/Sep/12/2003298925/-1/-1/0/CSI-DEEPFAKE-THREATS.PDF</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4.</a:t>
            </a:r>
            <a:r>
              <a:rPr b="0" lang="en-US" sz="2000" strike="noStrike" u="none">
                <a:solidFill>
                  <a:srgbClr val="cccccc"/>
                </a:solidFill>
                <a:effectLst/>
                <a:highlight>
                  <a:srgbClr val="1f1f1f"/>
                </a:highlight>
                <a:uFillTx/>
                <a:latin typeface="Menlo"/>
              </a:rPr>
              <a:t> DARPA: Deepfake Defense Tech Ready for Commercialization, Transition - https://www.darpa.mil/news-events/2024-03-14#:~:text=Through%20the%20Semantic%20Forensics%20</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5.</a:t>
            </a:r>
            <a:r>
              <a:rPr b="0" lang="en-US" sz="2000" strike="noStrike" u="none">
                <a:solidFill>
                  <a:srgbClr val="cccccc"/>
                </a:solidFill>
                <a:effectLst/>
                <a:highlight>
                  <a:srgbClr val="1f1f1f"/>
                </a:highlight>
                <a:uFillTx/>
                <a:latin typeface="Menlo"/>
              </a:rPr>
              <a:t> Scribbr AI Detector - https://www.scribbr.com/ai-detector/</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6.</a:t>
            </a:r>
            <a:r>
              <a:rPr b="0" lang="en-US" sz="2000" strike="noStrike" u="none">
                <a:solidFill>
                  <a:srgbClr val="cccccc"/>
                </a:solidFill>
                <a:effectLst/>
                <a:highlight>
                  <a:srgbClr val="1f1f1f"/>
                </a:highlight>
                <a:uFillTx/>
                <a:latin typeface="Menlo"/>
              </a:rPr>
              <a:t> Real Bird Image Wins AI Contest - https://www.scientificamerican.com/article/how-this-real-image-won-an-ai-photo-competition/ (Image3-Real-Bird.webp)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7.</a:t>
            </a:r>
            <a:r>
              <a:rPr b="0" lang="en-US" sz="2000" strike="noStrike" u="none">
                <a:solidFill>
                  <a:srgbClr val="cccccc"/>
                </a:solidFill>
                <a:effectLst/>
                <a:highlight>
                  <a:srgbClr val="1f1f1f"/>
                </a:highlight>
                <a:uFillTx/>
                <a:latin typeface="Menlo"/>
              </a:rPr>
              <a:t> Facebook Post with AI-Generated Image of Aligators - https://www.facebook.com/story.php?story_fbid=10105216423848582&amp;id=199109935&amp;mibextid=NoJtEM&amp;rdid=3RMz451RwYXWUi4R (Image1-AI-Aligators.jpeg)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8.</a:t>
            </a:r>
            <a:r>
              <a:rPr b="0" lang="en-US" sz="2000" strike="noStrike" u="none">
                <a:solidFill>
                  <a:srgbClr val="cccccc"/>
                </a:solidFill>
                <a:effectLst/>
                <a:highlight>
                  <a:srgbClr val="1f1f1f"/>
                </a:highlight>
                <a:uFillTx/>
                <a:latin typeface="Menlo"/>
              </a:rPr>
              <a:t> Reddit Post Believe it or not this image is AI - https://www.reddit.com/r/ChatGPT/comments/1c8u924/believe_it_or_not_this_image_is_ai/ (Image2-AI-Car.webp)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9.</a:t>
            </a:r>
            <a:r>
              <a:rPr b="0" lang="en-US" sz="2000" strike="noStrike" u="none">
                <a:solidFill>
                  <a:srgbClr val="cccccc"/>
                </a:solidFill>
                <a:effectLst/>
                <a:highlight>
                  <a:srgbClr val="1f1f1f"/>
                </a:highlight>
                <a:uFillTx/>
                <a:latin typeface="Menlo"/>
              </a:rPr>
              <a:t> Journalist's Car - https://cpj.org/2023/11/photos-israel-hamas-war-takes-unprecedented-toll-on-journalists/ (Image4-Real-Car.jpg)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10.</a:t>
            </a:r>
            <a:r>
              <a:rPr b="0" lang="en-US" sz="2000" strike="noStrike" u="none">
                <a:solidFill>
                  <a:srgbClr val="cccccc"/>
                </a:solidFill>
                <a:effectLst/>
                <a:highlight>
                  <a:srgbClr val="1f1f1f"/>
                </a:highlight>
                <a:uFillTx/>
                <a:latin typeface="Menlo"/>
              </a:rPr>
              <a:t> Image of Man Hunting - https://www.reddit.com/r/aiArt/comments/1dkn336/most_realistic_image_ive_prompted/ (Image5-Real-Hunting_Bear.webp)</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11.</a:t>
            </a:r>
            <a:r>
              <a:rPr b="0" lang="en-US" sz="2000" strike="noStrike" u="none">
                <a:solidFill>
                  <a:srgbClr val="cccccc"/>
                </a:solidFill>
                <a:effectLst/>
                <a:highlight>
                  <a:srgbClr val="1f1f1f"/>
                </a:highlight>
                <a:uFillTx/>
                <a:latin typeface="Menlo"/>
              </a:rPr>
              <a:t> How to Spot a Deepfake - https://time.com/6266606/how-to-spot-deepfake-pope/ (Image6-AI-Pope.png)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12.</a:t>
            </a:r>
            <a:r>
              <a:rPr b="0" lang="en-US" sz="2000" strike="noStrike" u="none">
                <a:solidFill>
                  <a:srgbClr val="cccccc"/>
                </a:solidFill>
                <a:effectLst/>
                <a:highlight>
                  <a:srgbClr val="1f1f1f"/>
                </a:highlight>
                <a:uFillTx/>
                <a:latin typeface="Menlo"/>
              </a:rPr>
              <a:t> X Post about Mob attacking Journalist - https://x.com/AbujomaaGaza/status/1798366219546071081 (Image7-Real-Mob_Journalist.jpg)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13.</a:t>
            </a:r>
            <a:r>
              <a:rPr b="0" lang="en-US" sz="2000" strike="noStrike" u="none">
                <a:solidFill>
                  <a:srgbClr val="cccccc"/>
                </a:solidFill>
                <a:effectLst/>
                <a:highlight>
                  <a:srgbClr val="1f1f1f"/>
                </a:highlight>
                <a:uFillTx/>
                <a:latin typeface="Menlo"/>
              </a:rPr>
              <a:t> Man Carrying Kids out of Gaza Fact Check - https://factcheck.afp.com/doc.afp.com.33ZJ8WU (Image8-AI-Man_Carrying_Kids.jpg) (Image8-AI-Man_Carrying_Kids.jpeg, Image9-AI-FACTHCHECK-Man_Carrying_Kids.jpeg)</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14.</a:t>
            </a:r>
            <a:r>
              <a:rPr b="0" lang="en-US" sz="2000" strike="noStrike" u="none">
                <a:solidFill>
                  <a:srgbClr val="cccccc"/>
                </a:solidFill>
                <a:effectLst/>
                <a:highlight>
                  <a:srgbClr val="1f1f1f"/>
                </a:highlight>
                <a:uFillTx/>
                <a:latin typeface="Menlo"/>
              </a:rPr>
              <a:t> Reddit community focused on AI Art - https://www.reddit.com/r/aiArt/</a:t>
            </a:r>
            <a:endParaRPr b="0" lang="en-US" sz="2000" strike="noStrike" u="none">
              <a:solidFill>
                <a:srgbClr val="000000"/>
              </a:solidFill>
              <a:effectLst/>
              <a:uFillTx/>
              <a:latin typeface="Arial"/>
            </a:endParaRPr>
          </a:p>
          <a:p>
            <a:pPr indent="0">
              <a:lnSpc>
                <a:spcPct val="100000"/>
              </a:lnSpc>
              <a:buNone/>
            </a:pPr>
            <a:r>
              <a:rPr b="0" lang="en-US" sz="2000" strike="noStrike" u="none">
                <a:solidFill>
                  <a:srgbClr val="6796e6"/>
                </a:solidFill>
                <a:effectLst/>
                <a:highlight>
                  <a:srgbClr val="1f1f1f"/>
                </a:highlight>
                <a:uFillTx/>
                <a:latin typeface="Menlo"/>
              </a:rPr>
              <a:t>15.</a:t>
            </a:r>
            <a:r>
              <a:rPr b="0" lang="en-US" sz="2000" strike="noStrike" u="none">
                <a:solidFill>
                  <a:srgbClr val="cccccc"/>
                </a:solidFill>
                <a:effectLst/>
                <a:highlight>
                  <a:srgbClr val="1f1f1f"/>
                </a:highlight>
                <a:uFillTx/>
                <a:latin typeface="Menlo"/>
              </a:rPr>
              <a:t> In China, AI transformed Ukrainian YouTuber into a Russian - https://www.reuters.com/technology/artificial-intelligence/china-ai-transformed-ukrainian-youtuber-into-russian-2024-06-21/; https://www.threads.net/@reuters/post/C8di0dli_iQ/?xmt=AQGzv6X0VtSp4e0P2Ejo6X-v0Zwm5I4Th7WRWGlMR97rWQ</a:t>
            </a:r>
            <a:endParaRPr b="0" lang="en-US" sz="2000" strike="noStrike" u="none">
              <a:solidFill>
                <a:srgbClr val="000000"/>
              </a:solidFill>
              <a:effectLst/>
              <a:uFillTx/>
              <a:latin typeface="Arial"/>
            </a:endParaRPr>
          </a:p>
          <a:p>
            <a:pPr indent="0">
              <a:lnSpc>
                <a:spcPct val="100000"/>
              </a:lnSpc>
              <a:buNone/>
            </a:pPr>
            <a:br>
              <a:rPr sz="2000"/>
            </a:b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a:p>
            <a:pPr indent="0">
              <a:lnSpc>
                <a:spcPct val="100000"/>
              </a:lnSpc>
              <a:buNone/>
            </a:pPr>
            <a:br>
              <a:rPr sz="2000"/>
            </a:b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a:p>
            <a:pPr indent="0">
              <a:lnSpc>
                <a:spcPct val="100000"/>
              </a:lnSpc>
              <a:buNone/>
            </a:pPr>
            <a:endParaRPr b="0" lang="en-US" sz="2000" strike="noStrike" u="none">
              <a:solidFill>
                <a:srgbClr val="000000"/>
              </a:solidFill>
              <a:effectLst/>
              <a:uFillTx/>
              <a:latin typeface="Arial"/>
            </a:endParaRPr>
          </a:p>
        </p:txBody>
      </p:sp>
      <p:sp>
        <p:nvSpPr>
          <p:cNvPr id="520" name="PlaceHolder 3"/>
          <p:cNvSpPr>
            <a:spLocks noGrp="1"/>
          </p:cNvSpPr>
          <p:nvPr>
            <p:ph type="sldNum" idx="94"/>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17483706-9350-4631-BB5C-645B9C31176E}"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7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1" name="PlaceHolder 1"/>
          <p:cNvSpPr>
            <a:spLocks noGrp="1"/>
          </p:cNvSpPr>
          <p:nvPr>
            <p:ph type="sldImg"/>
          </p:nvPr>
        </p:nvSpPr>
        <p:spPr>
          <a:xfrm>
            <a:off x="382680" y="695160"/>
            <a:ext cx="6092640" cy="3427200"/>
          </a:xfrm>
          <a:prstGeom prst="rect">
            <a:avLst/>
          </a:prstGeom>
          <a:ln w="0">
            <a:noFill/>
          </a:ln>
        </p:spPr>
      </p:sp>
      <p:sp>
        <p:nvSpPr>
          <p:cNvPr id="522" name="PlaceHolder 2"/>
          <p:cNvSpPr>
            <a:spLocks noGrp="1"/>
          </p:cNvSpPr>
          <p:nvPr>
            <p:ph type="body"/>
          </p:nvPr>
        </p:nvSpPr>
        <p:spPr>
          <a:xfrm>
            <a:off x="685800" y="4343400"/>
            <a:ext cx="5485680" cy="4114080"/>
          </a:xfrm>
          <a:prstGeom prst="rect">
            <a:avLst/>
          </a:prstGeom>
          <a:noFill/>
          <a:ln w="0">
            <a:noFill/>
          </a:ln>
        </p:spPr>
        <p:txBody>
          <a:bodyPr lIns="0" rIns="0" tIns="0" bIns="0" anchor="t">
            <a:noAutofit/>
          </a:bodyPr>
          <a:p>
            <a:pPr indent="0">
              <a:lnSpc>
                <a:spcPct val="100000"/>
              </a:lnSpc>
              <a:buNone/>
            </a:pPr>
            <a:r>
              <a:rPr b="0" lang="en-US" sz="2000" strike="noStrike" u="none">
                <a:solidFill>
                  <a:srgbClr val="6796e6"/>
                </a:solidFill>
                <a:effectLst/>
                <a:highlight>
                  <a:srgbClr val="1f1f1f"/>
                </a:highlight>
                <a:uFillTx/>
                <a:latin typeface="Menlo"/>
              </a:rPr>
              <a:t>Show this video and story if students are having trouble understanding the impact. </a:t>
            </a:r>
            <a:br>
              <a:rPr sz="2000"/>
            </a:br>
            <a:br>
              <a:rPr sz="2000"/>
            </a:br>
            <a:r>
              <a:rPr b="0" lang="en-US" sz="2000" strike="noStrike" u="none">
                <a:solidFill>
                  <a:srgbClr val="cccccc"/>
                </a:solidFill>
                <a:effectLst/>
                <a:highlight>
                  <a:srgbClr val="1f1f1f"/>
                </a:highlight>
                <a:uFillTx/>
                <a:latin typeface="Menlo"/>
              </a:rPr>
              <a:t> In China, AI transformed Ukrainian YouTuber into a Russian - https://www.reuters.com/technology/artificial-intelligence/china-ai-transformed-ukrainian-youtuber-into-russian-2024-06-21/; https://www.threads.net/@reuters/post/C8di0dli_iQ/?xmt=AQGzv6X0VtSp4e0P2Ejo6X-v0Zwm5I4Th7WRWGlMR97rWQ</a:t>
            </a:r>
            <a:endParaRPr b="0" lang="en-US" sz="2000" strike="noStrike" u="none">
              <a:solidFill>
                <a:srgbClr val="000000"/>
              </a:solidFill>
              <a:effectLst/>
              <a:uFillTx/>
              <a:latin typeface="Arial"/>
            </a:endParaRPr>
          </a:p>
        </p:txBody>
      </p:sp>
      <p:sp>
        <p:nvSpPr>
          <p:cNvPr id="523" name="PlaceHolder 3"/>
          <p:cNvSpPr>
            <a:spLocks noGrp="1"/>
          </p:cNvSpPr>
          <p:nvPr>
            <p:ph type="sldNum" idx="95"/>
          </p:nvPr>
        </p:nvSpPr>
        <p:spPr>
          <a:xfrm>
            <a:off x="3881880" y="8686800"/>
            <a:ext cx="2975400" cy="45648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DC6BAE24-7C02-437A-B7B2-555E7874C7FE}"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6" name="PlaceHolder 1"/>
          <p:cNvSpPr>
            <a:spLocks noGrp="1"/>
          </p:cNvSpPr>
          <p:nvPr>
            <p:ph type="sldImg"/>
          </p:nvPr>
        </p:nvSpPr>
        <p:spPr>
          <a:xfrm>
            <a:off x="382680" y="695160"/>
            <a:ext cx="6092280" cy="3426840"/>
          </a:xfrm>
          <a:prstGeom prst="rect">
            <a:avLst/>
          </a:prstGeom>
          <a:ln w="0">
            <a:noFill/>
          </a:ln>
        </p:spPr>
      </p:sp>
      <p:sp>
        <p:nvSpPr>
          <p:cNvPr id="387" name="PlaceHolder 2"/>
          <p:cNvSpPr>
            <a:spLocks noGrp="1"/>
          </p:cNvSpPr>
          <p:nvPr>
            <p:ph type="body"/>
          </p:nvPr>
        </p:nvSpPr>
        <p:spPr>
          <a:xfrm>
            <a:off x="685800" y="4343400"/>
            <a:ext cx="5485320" cy="4113720"/>
          </a:xfrm>
          <a:prstGeom prst="rect">
            <a:avLst/>
          </a:prstGeom>
          <a:noFill/>
          <a:ln w="0">
            <a:noFill/>
          </a:ln>
        </p:spPr>
        <p:txBody>
          <a:bodyPr lIns="0" rIns="0" tIns="0" bIns="0" anchor="t">
            <a:noAutofit/>
          </a:bodyPr>
          <a:p>
            <a:pPr indent="0">
              <a:lnSpc>
                <a:spcPct val="100000"/>
              </a:lnSpc>
              <a:buNone/>
              <a:tabLst>
                <a:tab algn="l" pos="0"/>
              </a:tabLst>
            </a:pPr>
            <a:r>
              <a:rPr b="0" lang="en-US" sz="2000" strike="noStrike" u="none">
                <a:solidFill>
                  <a:srgbClr val="000000"/>
                </a:solidFill>
                <a:effectLst/>
                <a:uFillTx/>
                <a:latin typeface="Arial"/>
              </a:rPr>
              <a:t>This slide is left blank and shall be hidden. When opening the slide deck this slide will help prevent participants from seeing the results</a:t>
            </a:r>
            <a:endParaRPr b="0" lang="en-US" sz="2000" strike="noStrike" u="none">
              <a:solidFill>
                <a:srgbClr val="000000"/>
              </a:solidFill>
              <a:effectLst/>
              <a:uFillTx/>
              <a:latin typeface="Arial"/>
            </a:endParaRPr>
          </a:p>
        </p:txBody>
      </p:sp>
      <p:sp>
        <p:nvSpPr>
          <p:cNvPr id="388" name="PlaceHolder 3"/>
          <p:cNvSpPr>
            <a:spLocks noGrp="1"/>
          </p:cNvSpPr>
          <p:nvPr>
            <p:ph type="sldNum" idx="50"/>
          </p:nvPr>
        </p:nvSpPr>
        <p:spPr>
          <a:xfrm>
            <a:off x="3881880" y="8686800"/>
            <a:ext cx="2975040" cy="45612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3C288103-31B6-4C4F-B137-7D17A066253F}"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9" name="PlaceHolder 1"/>
          <p:cNvSpPr>
            <a:spLocks noGrp="1"/>
          </p:cNvSpPr>
          <p:nvPr>
            <p:ph type="sldImg"/>
          </p:nvPr>
        </p:nvSpPr>
        <p:spPr>
          <a:xfrm>
            <a:off x="382680" y="695160"/>
            <a:ext cx="6092280" cy="3426840"/>
          </a:xfrm>
          <a:prstGeom prst="rect">
            <a:avLst/>
          </a:prstGeom>
          <a:ln w="0">
            <a:noFill/>
          </a:ln>
        </p:spPr>
      </p:sp>
      <p:sp>
        <p:nvSpPr>
          <p:cNvPr id="390" name="PlaceHolder 2"/>
          <p:cNvSpPr>
            <a:spLocks noGrp="1"/>
          </p:cNvSpPr>
          <p:nvPr>
            <p:ph type="body"/>
          </p:nvPr>
        </p:nvSpPr>
        <p:spPr>
          <a:xfrm>
            <a:off x="685800" y="4343400"/>
            <a:ext cx="5485320" cy="4113720"/>
          </a:xfrm>
          <a:prstGeom prst="rect">
            <a:avLst/>
          </a:prstGeom>
          <a:noFill/>
          <a:ln w="0">
            <a:noFill/>
          </a:ln>
        </p:spPr>
        <p:txBody>
          <a:bodyPr lIns="0" rIns="0" tIns="0" bIns="0" anchor="t">
            <a:noAutofit/>
          </a:bodyPr>
          <a:p>
            <a:pPr indent="0">
              <a:lnSpc>
                <a:spcPct val="100000"/>
              </a:lnSpc>
              <a:buNone/>
              <a:tabLst>
                <a:tab algn="l" pos="0"/>
              </a:tabLst>
            </a:pPr>
            <a:r>
              <a:rPr b="0" lang="en-US" sz="2000" strike="noStrike" u="none">
                <a:solidFill>
                  <a:srgbClr val="000000"/>
                </a:solidFill>
                <a:effectLst/>
                <a:uFillTx/>
                <a:latin typeface="Arial"/>
              </a:rPr>
              <a:t>This slide is left blank and shall be hidden. When opening the slide deck this slide will help prevent participants from seeing the results</a:t>
            </a:r>
            <a:endParaRPr b="0" lang="en-US" sz="2000" strike="noStrike" u="none">
              <a:solidFill>
                <a:srgbClr val="000000"/>
              </a:solidFill>
              <a:effectLst/>
              <a:uFillTx/>
              <a:latin typeface="Arial"/>
            </a:endParaRPr>
          </a:p>
        </p:txBody>
      </p:sp>
      <p:sp>
        <p:nvSpPr>
          <p:cNvPr id="391" name="PlaceHolder 3"/>
          <p:cNvSpPr>
            <a:spLocks noGrp="1"/>
          </p:cNvSpPr>
          <p:nvPr>
            <p:ph type="sldNum" idx="51"/>
          </p:nvPr>
        </p:nvSpPr>
        <p:spPr>
          <a:xfrm>
            <a:off x="3881880" y="8686800"/>
            <a:ext cx="2975040" cy="456120"/>
          </a:xfrm>
          <a:prstGeom prst="rect">
            <a:avLst/>
          </a:prstGeom>
          <a:noFill/>
          <a:ln w="0">
            <a:noFill/>
          </a:ln>
        </p:spPr>
        <p:txBody>
          <a:bodyPr lIns="0" rIns="0" tIns="0" bIns="0" anchor="b" anchorCtr="1">
            <a:noAutofit/>
          </a:bodyPr>
          <a:lstStyle>
            <a:lvl1pPr indent="0" algn="r">
              <a:lnSpc>
                <a:spcPct val="100000"/>
              </a:lnSpc>
              <a:buNone/>
              <a:tabLst>
                <a:tab algn="l" pos="0"/>
              </a:tabLst>
              <a:defRPr b="0" lang="en-US" sz="1400" strike="noStrike" u="none">
                <a:solidFill>
                  <a:srgbClr val="000000"/>
                </a:solidFill>
                <a:effectLst/>
                <a:uFillTx/>
                <a:latin typeface="Times New Roman"/>
              </a:defRPr>
            </a:lvl1pPr>
          </a:lstStyle>
          <a:p>
            <a:pPr indent="0" algn="r">
              <a:lnSpc>
                <a:spcPct val="100000"/>
              </a:lnSpc>
              <a:buNone/>
              <a:tabLst>
                <a:tab algn="l" pos="0"/>
              </a:tabLst>
            </a:pPr>
            <a:fld id="{2760DCDD-627C-4162-8E92-5D637E63EDDE}"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5.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6" name="PlaceHolder 2"/>
          <p:cNvSpPr>
            <a:spLocks noGrp="1"/>
          </p:cNvSpPr>
          <p:nvPr>
            <p:ph type="subTitle"/>
          </p:nvPr>
        </p:nvSpPr>
        <p:spPr>
          <a:xfrm>
            <a:off x="609120" y="1604520"/>
            <a:ext cx="10969560" cy="3977280"/>
          </a:xfrm>
          <a:prstGeom prst="rect">
            <a:avLst/>
          </a:prstGeom>
          <a:noFill/>
          <a:ln w="0">
            <a:noFill/>
          </a:ln>
        </p:spPr>
        <p:txBody>
          <a:bodyPr lIns="0" rIns="0" tIns="0" bIns="0" anchor="ctr">
            <a:spAutoFit/>
          </a:bodyPr>
          <a:p>
            <a:pPr indent="0" algn="ctr">
              <a:buNone/>
            </a:pPr>
            <a:endParaRPr b="0" lang="en-US" sz="3200" strike="noStrike" u="none">
              <a:solidFill>
                <a:srgbClr val="000000"/>
              </a:solidFill>
              <a:effectLst/>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4E3B9671-AC81-4434-BC9D-93137F819115}"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Custom Layout">
    <p:spTree>
      <p:nvGrpSpPr>
        <p:cNvPr id="1" name=""/>
        <p:cNvGrpSpPr/>
        <p:nvPr/>
      </p:nvGrpSpPr>
      <p:grpSpPr>
        <a:xfrm>
          <a:off x="0" y="0"/>
          <a:ext cx="0" cy="0"/>
          <a:chOff x="0" y="0"/>
          <a:chExt cx="0" cy="0"/>
        </a:xfrm>
      </p:grpSpPr>
      <p:sp>
        <p:nvSpPr>
          <p:cNvPr id="2" name="PlaceHolder 1"/>
          <p:cNvSpPr>
            <a:spLocks noGrp="1"/>
          </p:cNvSpPr>
          <p:nvPr>
            <p:ph type="sldNum" idx="11"/>
          </p:nvPr>
        </p:nvSpPr>
        <p:spPr/>
        <p:txBody>
          <a:bodyPr/>
          <a:p>
            <a:fld id="{4D26223A-54E6-44D1-B66A-12F6F46CACBE}" type="slidenum">
              <a:t>&lt;#&gt;</a:t>
            </a:fld>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Layout">
    <p:spTree>
      <p:nvGrpSpPr>
        <p:cNvPr id="1" name=""/>
        <p:cNvGrpSpPr/>
        <p:nvPr/>
      </p:nvGrpSpPr>
      <p:grpSpPr>
        <a:xfrm>
          <a:off x="0" y="0"/>
          <a:ext cx="0" cy="0"/>
          <a:chOff x="0" y="0"/>
          <a:chExt cx="0" cy="0"/>
        </a:xfrm>
      </p:grpSpPr>
      <p:sp>
        <p:nvSpPr>
          <p:cNvPr id="2" name="PlaceHolder 1"/>
          <p:cNvSpPr>
            <a:spLocks noGrp="1"/>
          </p:cNvSpPr>
          <p:nvPr>
            <p:ph type="sldNum" idx="11"/>
          </p:nvPr>
        </p:nvSpPr>
        <p:spPr/>
        <p:txBody>
          <a:bodyPr/>
          <a:p>
            <a:fld id="{81351DF3-0170-4017-AC0B-5D18D4834FBB}" type="slidenum">
              <a:t>&lt;#&gt;</a:t>
            </a:fld>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39" name="PlaceHolder 2"/>
          <p:cNvSpPr>
            <a:spLocks noGrp="1"/>
          </p:cNvSpPr>
          <p:nvPr>
            <p:ph/>
          </p:nvPr>
        </p:nvSpPr>
        <p:spPr>
          <a:xfrm>
            <a:off x="609120" y="1604520"/>
            <a:ext cx="1096956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trike="noStrike" u="none">
              <a:solidFill>
                <a:schemeClr val="dk1"/>
              </a:solidFill>
              <a:effectLst/>
              <a:uFillTx/>
              <a:latin typeface="Calibri"/>
            </a:endParaRPr>
          </a:p>
        </p:txBody>
      </p:sp>
      <p:sp>
        <p:nvSpPr>
          <p:cNvPr id="4" name="PlaceHolder 3"/>
          <p:cNvSpPr>
            <a:spLocks noGrp="1"/>
          </p:cNvSpPr>
          <p:nvPr>
            <p:ph type="ftr" idx="13"/>
          </p:nvPr>
        </p:nvSpPr>
        <p:spPr/>
        <p:txBody>
          <a:bodyPr/>
          <a:p>
            <a:r>
              <a:t>Footer</a:t>
            </a:r>
          </a:p>
        </p:txBody>
      </p:sp>
      <p:sp>
        <p:nvSpPr>
          <p:cNvPr id="5" name="PlaceHolder 4"/>
          <p:cNvSpPr>
            <a:spLocks noGrp="1"/>
          </p:cNvSpPr>
          <p:nvPr>
            <p:ph type="sldNum" idx="14"/>
          </p:nvPr>
        </p:nvSpPr>
        <p:spPr/>
        <p:txBody>
          <a:bodyPr/>
          <a:p>
            <a:fld id="{54A19F1C-72A2-418E-B14C-231334FF41F6}" type="slidenum">
              <a:t>&lt;#&gt;</a:t>
            </a:fld>
          </a:p>
        </p:txBody>
      </p:sp>
      <p:sp>
        <p:nvSpPr>
          <p:cNvPr id="6" name="PlaceHolder 5"/>
          <p:cNvSpPr>
            <a:spLocks noGrp="1"/>
          </p:cNvSpPr>
          <p:nvPr>
            <p:ph type="dt" idx="12"/>
          </p:nvPr>
        </p:nvSpPr>
        <p:spPr/>
        <p:txBody>
          <a:bodyPr/>
          <a:p>
            <a:r>
              <a:rPr lang="en-US"/>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16"/>
          </p:nvPr>
        </p:nvSpPr>
        <p:spPr/>
        <p:txBody>
          <a:bodyPr/>
          <a:p>
            <a:r>
              <a:t>Footer</a:t>
            </a:r>
          </a:p>
        </p:txBody>
      </p:sp>
      <p:sp>
        <p:nvSpPr>
          <p:cNvPr id="3" name="PlaceHolder 2"/>
          <p:cNvSpPr>
            <a:spLocks noGrp="1"/>
          </p:cNvSpPr>
          <p:nvPr>
            <p:ph type="sldNum" idx="17"/>
          </p:nvPr>
        </p:nvSpPr>
        <p:spPr/>
        <p:txBody>
          <a:bodyPr/>
          <a:p>
            <a:fld id="{D6C948E2-CA5C-4B70-8E33-F76DEFA25C7D}" type="slidenum">
              <a:t>&lt;#&gt;</a:t>
            </a:fld>
          </a:p>
        </p:txBody>
      </p:sp>
      <p:sp>
        <p:nvSpPr>
          <p:cNvPr id="4" name="PlaceHolder 3"/>
          <p:cNvSpPr>
            <a:spLocks noGrp="1"/>
          </p:cNvSpPr>
          <p:nvPr>
            <p:ph type="dt" idx="15"/>
          </p:nvPr>
        </p:nvSpPr>
        <p:spPr/>
        <p:txBody>
          <a:bodyPr/>
          <a:p>
            <a:r>
              <a:rPr lang="en-US"/>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52" name="PlaceHolder 2"/>
          <p:cNvSpPr>
            <a:spLocks noGrp="1"/>
          </p:cNvSpPr>
          <p:nvPr>
            <p:ph/>
          </p:nvPr>
        </p:nvSpPr>
        <p:spPr>
          <a:xfrm>
            <a:off x="609120" y="1604520"/>
            <a:ext cx="53528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trike="noStrike" u="none">
              <a:solidFill>
                <a:schemeClr val="dk1"/>
              </a:solidFill>
              <a:effectLst/>
              <a:uFillTx/>
              <a:latin typeface="Calibri"/>
            </a:endParaRPr>
          </a:p>
        </p:txBody>
      </p:sp>
      <p:sp>
        <p:nvSpPr>
          <p:cNvPr id="53" name="PlaceHolder 3"/>
          <p:cNvSpPr>
            <a:spLocks noGrp="1"/>
          </p:cNvSpPr>
          <p:nvPr>
            <p:ph/>
          </p:nvPr>
        </p:nvSpPr>
        <p:spPr>
          <a:xfrm>
            <a:off x="6230160" y="1604520"/>
            <a:ext cx="53528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trike="noStrike" u="none">
              <a:solidFill>
                <a:schemeClr val="dk1"/>
              </a:solidFill>
              <a:effectLst/>
              <a:uFillTx/>
              <a:latin typeface="Calibri"/>
            </a:endParaRPr>
          </a:p>
        </p:txBody>
      </p:sp>
      <p:sp>
        <p:nvSpPr>
          <p:cNvPr id="5" name="PlaceHolder 4"/>
          <p:cNvSpPr>
            <a:spLocks noGrp="1"/>
          </p:cNvSpPr>
          <p:nvPr>
            <p:ph type="ftr" idx="19"/>
          </p:nvPr>
        </p:nvSpPr>
        <p:spPr/>
        <p:txBody>
          <a:bodyPr/>
          <a:p>
            <a:r>
              <a:t>Footer</a:t>
            </a:r>
          </a:p>
        </p:txBody>
      </p:sp>
      <p:sp>
        <p:nvSpPr>
          <p:cNvPr id="6" name="PlaceHolder 5"/>
          <p:cNvSpPr>
            <a:spLocks noGrp="1"/>
          </p:cNvSpPr>
          <p:nvPr>
            <p:ph type="sldNum" idx="20"/>
          </p:nvPr>
        </p:nvSpPr>
        <p:spPr/>
        <p:txBody>
          <a:bodyPr/>
          <a:p>
            <a:fld id="{2FE0FB8A-58F8-4BCC-AFDA-38DE95334A0D}" type="slidenum">
              <a:t>&lt;#&gt;</a:t>
            </a:fld>
          </a:p>
        </p:txBody>
      </p:sp>
      <p:sp>
        <p:nvSpPr>
          <p:cNvPr id="7" name="PlaceHolder 6"/>
          <p:cNvSpPr>
            <a:spLocks noGrp="1"/>
          </p:cNvSpPr>
          <p:nvPr>
            <p:ph type="dt" idx="18"/>
          </p:nvPr>
        </p:nvSpPr>
        <p:spPr/>
        <p:txBody>
          <a:bodyPr/>
          <a:p>
            <a:r>
              <a:rPr lang="en-US"/>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22"/>
          </p:nvPr>
        </p:nvSpPr>
        <p:spPr/>
        <p:txBody>
          <a:bodyPr/>
          <a:p>
            <a:r>
              <a:t>Footer</a:t>
            </a:r>
          </a:p>
        </p:txBody>
      </p:sp>
      <p:sp>
        <p:nvSpPr>
          <p:cNvPr id="3" name="PlaceHolder 2"/>
          <p:cNvSpPr>
            <a:spLocks noGrp="1"/>
          </p:cNvSpPr>
          <p:nvPr>
            <p:ph type="sldNum" idx="23"/>
          </p:nvPr>
        </p:nvSpPr>
        <p:spPr/>
        <p:txBody>
          <a:bodyPr/>
          <a:p>
            <a:fld id="{458F0885-196E-4922-8B51-FB9045D1C8E5}" type="slidenum">
              <a:t>&lt;#&gt;</a:t>
            </a:fld>
          </a:p>
        </p:txBody>
      </p:sp>
      <p:sp>
        <p:nvSpPr>
          <p:cNvPr id="4" name="PlaceHolder 3"/>
          <p:cNvSpPr>
            <a:spLocks noGrp="1"/>
          </p:cNvSpPr>
          <p:nvPr>
            <p:ph type="dt" idx="21"/>
          </p:nvPr>
        </p:nvSpPr>
        <p:spPr/>
        <p:txBody>
          <a:bodyPr/>
          <a:p>
            <a:r>
              <a:rPr lang="en-US"/>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7"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3" name="PlaceHolder 2"/>
          <p:cNvSpPr>
            <a:spLocks noGrp="1"/>
          </p:cNvSpPr>
          <p:nvPr>
            <p:ph type="ftr" idx="25"/>
          </p:nvPr>
        </p:nvSpPr>
        <p:spPr/>
        <p:txBody>
          <a:bodyPr/>
          <a:p>
            <a:r>
              <a:t>Footer</a:t>
            </a:r>
          </a:p>
        </p:txBody>
      </p:sp>
      <p:sp>
        <p:nvSpPr>
          <p:cNvPr id="4" name="PlaceHolder 3"/>
          <p:cNvSpPr>
            <a:spLocks noGrp="1"/>
          </p:cNvSpPr>
          <p:nvPr>
            <p:ph type="sldNum" idx="26"/>
          </p:nvPr>
        </p:nvSpPr>
        <p:spPr/>
        <p:txBody>
          <a:bodyPr/>
          <a:p>
            <a:fld id="{E63B0757-59CA-496D-982F-82BF87024FC2}" type="slidenum">
              <a:t>&lt;#&gt;</a:t>
            </a:fld>
          </a:p>
        </p:txBody>
      </p:sp>
      <p:sp>
        <p:nvSpPr>
          <p:cNvPr id="5" name="PlaceHolder 4"/>
          <p:cNvSpPr>
            <a:spLocks noGrp="1"/>
          </p:cNvSpPr>
          <p:nvPr>
            <p:ph type="dt" idx="24"/>
          </p:nvPr>
        </p:nvSpPr>
        <p:spPr/>
        <p:txBody>
          <a:bodyPr/>
          <a:p>
            <a:r>
              <a:rPr lang="en-US"/>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8"/>
          </p:nvPr>
        </p:nvSpPr>
        <p:spPr/>
        <p:txBody>
          <a:bodyPr/>
          <a:p>
            <a:r>
              <a:t>Footer</a:t>
            </a:r>
          </a:p>
        </p:txBody>
      </p:sp>
      <p:sp>
        <p:nvSpPr>
          <p:cNvPr id="3" name="PlaceHolder 2"/>
          <p:cNvSpPr>
            <a:spLocks noGrp="1"/>
          </p:cNvSpPr>
          <p:nvPr>
            <p:ph type="sldNum" idx="29"/>
          </p:nvPr>
        </p:nvSpPr>
        <p:spPr/>
        <p:txBody>
          <a:bodyPr/>
          <a:p>
            <a:fld id="{C3475E06-08D5-4DC5-BBE9-4F41B8FC20DB}" type="slidenum">
              <a:t>&lt;#&gt;</a:t>
            </a:fld>
          </a:p>
        </p:txBody>
      </p:sp>
      <p:sp>
        <p:nvSpPr>
          <p:cNvPr id="4" name="PlaceHolder 3"/>
          <p:cNvSpPr>
            <a:spLocks noGrp="1"/>
          </p:cNvSpPr>
          <p:nvPr>
            <p:ph type="dt" idx="27"/>
          </p:nvPr>
        </p:nvSpPr>
        <p:spPr/>
        <p:txBody>
          <a:bodyPr/>
          <a:p>
            <a:r>
              <a:rPr lang="en-US"/>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31"/>
          </p:nvPr>
        </p:nvSpPr>
        <p:spPr/>
        <p:txBody>
          <a:bodyPr/>
          <a:p>
            <a:r>
              <a:t>Footer</a:t>
            </a:r>
          </a:p>
        </p:txBody>
      </p:sp>
      <p:sp>
        <p:nvSpPr>
          <p:cNvPr id="3" name="PlaceHolder 2"/>
          <p:cNvSpPr>
            <a:spLocks noGrp="1"/>
          </p:cNvSpPr>
          <p:nvPr>
            <p:ph type="sldNum" idx="32"/>
          </p:nvPr>
        </p:nvSpPr>
        <p:spPr/>
        <p:txBody>
          <a:bodyPr/>
          <a:p>
            <a:fld id="{32EF579D-25ED-46D7-88B2-006D5A40C101}" type="slidenum">
              <a:t>&lt;#&gt;</a:t>
            </a:fld>
          </a:p>
        </p:txBody>
      </p:sp>
      <p:sp>
        <p:nvSpPr>
          <p:cNvPr id="4" name="PlaceHolder 3"/>
          <p:cNvSpPr>
            <a:spLocks noGrp="1"/>
          </p:cNvSpPr>
          <p:nvPr>
            <p:ph type="dt" idx="30"/>
          </p:nvPr>
        </p:nvSpPr>
        <p:spPr/>
        <p:txBody>
          <a:bodyPr/>
          <a:p>
            <a:r>
              <a:rPr lang="en-US"/>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4"/>
          </p:nvPr>
        </p:nvSpPr>
        <p:spPr/>
        <p:txBody>
          <a:bodyPr/>
          <a:p>
            <a:r>
              <a:t>Footer</a:t>
            </a:r>
          </a:p>
        </p:txBody>
      </p:sp>
      <p:sp>
        <p:nvSpPr>
          <p:cNvPr id="3" name="PlaceHolder 2"/>
          <p:cNvSpPr>
            <a:spLocks noGrp="1"/>
          </p:cNvSpPr>
          <p:nvPr>
            <p:ph type="sldNum" idx="35"/>
          </p:nvPr>
        </p:nvSpPr>
        <p:spPr/>
        <p:txBody>
          <a:bodyPr/>
          <a:p>
            <a:fld id="{2633E870-7F41-4B16-89E3-E6A1CC7B6703}" type="slidenum">
              <a:t>&lt;#&gt;</a:t>
            </a:fld>
          </a:p>
        </p:txBody>
      </p:sp>
      <p:sp>
        <p:nvSpPr>
          <p:cNvPr id="4" name="PlaceHolder 3"/>
          <p:cNvSpPr>
            <a:spLocks noGrp="1"/>
          </p:cNvSpPr>
          <p:nvPr>
            <p:ph type="dt" idx="33"/>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5E85770A-AE57-4350-8031-791A91767162}" type="slidenum">
              <a:t>&lt;#&gt;</a:t>
            </a:fld>
          </a:p>
        </p:txBody>
      </p:sp>
      <p:sp>
        <p:nvSpPr>
          <p:cNvPr id="4" name="PlaceHolder 3"/>
          <p:cNvSpPr>
            <a:spLocks noGrp="1"/>
          </p:cNvSpPr>
          <p:nvPr>
            <p:ph type="dt" idx="4"/>
          </p:nvPr>
        </p:nvSpPr>
        <p:spPr/>
        <p:txBody>
          <a:bodyPr/>
          <a:p>
            <a:r>
              <a:rPr lang="en-US"/>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1_Title Slide">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_">
    <p:spTree>
      <p:nvGrpSpPr>
        <p:cNvPr id="1" name=""/>
        <p:cNvGrpSpPr/>
        <p:nvPr/>
      </p:nvGrpSpPr>
      <p:grpSpPr>
        <a:xfrm>
          <a:off x="0" y="0"/>
          <a:ext cx="0" cy="0"/>
          <a:chOff x="0" y="0"/>
          <a:chExt cx="0" cy="0"/>
        </a:xfrm>
      </p:grpSpPr>
      <p:sp>
        <p:nvSpPr>
          <p:cNvPr id="96"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97" name="PlaceHolder 2"/>
          <p:cNvSpPr>
            <a:spLocks noGrp="1"/>
          </p:cNvSpPr>
          <p:nvPr>
            <p:ph/>
          </p:nvPr>
        </p:nvSpPr>
        <p:spPr>
          <a:xfrm>
            <a:off x="609120" y="1604520"/>
            <a:ext cx="53528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trike="noStrike" u="none">
              <a:solidFill>
                <a:schemeClr val="dk1"/>
              </a:solidFill>
              <a:effectLst/>
              <a:uFillTx/>
              <a:latin typeface="Calibri"/>
            </a:endParaRPr>
          </a:p>
        </p:txBody>
      </p:sp>
      <p:sp>
        <p:nvSpPr>
          <p:cNvPr id="98" name="PlaceHolder 3"/>
          <p:cNvSpPr>
            <a:spLocks noGrp="1"/>
          </p:cNvSpPr>
          <p:nvPr>
            <p:ph/>
          </p:nvPr>
        </p:nvSpPr>
        <p:spPr>
          <a:xfrm>
            <a:off x="6230160" y="1604520"/>
            <a:ext cx="53528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trike="noStrike" u="none">
              <a:solidFill>
                <a:schemeClr val="dk1"/>
              </a:solidFill>
              <a:effectLst/>
              <a:uFillTx/>
              <a:latin typeface="Calibri"/>
            </a:endParaRPr>
          </a:p>
        </p:txBody>
      </p:sp>
      <p:sp>
        <p:nvSpPr>
          <p:cNvPr id="5" name="PlaceHolder 4"/>
          <p:cNvSpPr>
            <a:spLocks noGrp="1"/>
          </p:cNvSpPr>
          <p:nvPr>
            <p:ph type="ftr" idx="36"/>
          </p:nvPr>
        </p:nvSpPr>
        <p:spPr/>
        <p:txBody>
          <a:bodyPr/>
          <a:p>
            <a:r>
              <a:t>Footer</a:t>
            </a:r>
          </a:p>
        </p:txBody>
      </p:sp>
      <p:sp>
        <p:nvSpPr>
          <p:cNvPr id="6" name="PlaceHolder 5"/>
          <p:cNvSpPr>
            <a:spLocks noGrp="1"/>
          </p:cNvSpPr>
          <p:nvPr>
            <p:ph type="sldNum" idx="37"/>
          </p:nvPr>
        </p:nvSpPr>
        <p:spPr/>
        <p:txBody>
          <a:bodyPr/>
          <a:p>
            <a:fld id="{9D6CE5CE-4412-49E5-A679-CD1882B3C20F}" type="slidenum">
              <a:t>&lt;#&gt;</a:t>
            </a:fld>
          </a:p>
        </p:txBody>
      </p:sp>
      <p:sp>
        <p:nvSpPr>
          <p:cNvPr id="7" name="PlaceHolder 6"/>
          <p:cNvSpPr>
            <a:spLocks noGrp="1"/>
          </p:cNvSpPr>
          <p:nvPr>
            <p:ph type="dt" idx="38"/>
          </p:nvPr>
        </p:nvSpPr>
        <p:spPr/>
        <p:txBody>
          <a:bodyPr/>
          <a:p>
            <a:r>
              <a:rPr lang="en-US"/>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_">
    <p:spTree>
      <p:nvGrpSpPr>
        <p:cNvPr id="1" name=""/>
        <p:cNvGrpSpPr/>
        <p:nvPr/>
      </p:nvGrpSpPr>
      <p:grpSpPr>
        <a:xfrm>
          <a:off x="0" y="0"/>
          <a:ext cx="0" cy="0"/>
          <a:chOff x="0" y="0"/>
          <a:chExt cx="0" cy="0"/>
        </a:xfrm>
      </p:grpSpPr>
      <p:sp>
        <p:nvSpPr>
          <p:cNvPr id="104"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105" name="PlaceHolder 2"/>
          <p:cNvSpPr>
            <a:spLocks noGrp="1"/>
          </p:cNvSpPr>
          <p:nvPr>
            <p:ph type="subTitle"/>
          </p:nvPr>
        </p:nvSpPr>
        <p:spPr>
          <a:xfrm>
            <a:off x="609120" y="1604520"/>
            <a:ext cx="10969560" cy="3977280"/>
          </a:xfrm>
          <a:prstGeom prst="rect">
            <a:avLst/>
          </a:prstGeom>
          <a:noFill/>
          <a:ln w="0">
            <a:noFill/>
          </a:ln>
        </p:spPr>
        <p:txBody>
          <a:bodyPr lIns="0" rIns="0" tIns="0" bIns="0" anchor="ctr">
            <a:spAutoFit/>
          </a:bodyPr>
          <a:p>
            <a:pPr indent="0" algn="ctr">
              <a:buNone/>
            </a:pPr>
            <a:endParaRPr b="0" lang="en-US" sz="3200" strike="noStrike" u="none">
              <a:solidFill>
                <a:srgbClr val="000000"/>
              </a:solidFill>
              <a:effectLst/>
              <a:uFillTx/>
              <a:latin typeface="Arial"/>
            </a:endParaRPr>
          </a:p>
        </p:txBody>
      </p:sp>
      <p:sp>
        <p:nvSpPr>
          <p:cNvPr id="4" name="PlaceHolder 3"/>
          <p:cNvSpPr>
            <a:spLocks noGrp="1"/>
          </p:cNvSpPr>
          <p:nvPr>
            <p:ph type="ftr" idx="39"/>
          </p:nvPr>
        </p:nvSpPr>
        <p:spPr/>
        <p:txBody>
          <a:bodyPr/>
          <a:p>
            <a:r>
              <a:t>Footer</a:t>
            </a:r>
          </a:p>
        </p:txBody>
      </p:sp>
      <p:sp>
        <p:nvSpPr>
          <p:cNvPr id="5" name="PlaceHolder 4"/>
          <p:cNvSpPr>
            <a:spLocks noGrp="1"/>
          </p:cNvSpPr>
          <p:nvPr>
            <p:ph type="sldNum" idx="40"/>
          </p:nvPr>
        </p:nvSpPr>
        <p:spPr/>
        <p:txBody>
          <a:bodyPr/>
          <a:p>
            <a:fld id="{F5E9FD27-9DB5-402C-B97A-82D8060631F3}" type="slidenum">
              <a:t>&lt;#&gt;</a:t>
            </a:fld>
          </a:p>
        </p:txBody>
      </p:sp>
      <p:sp>
        <p:nvSpPr>
          <p:cNvPr id="6" name="PlaceHolder 5"/>
          <p:cNvSpPr>
            <a:spLocks noGrp="1"/>
          </p:cNvSpPr>
          <p:nvPr>
            <p:ph type="dt" idx="41"/>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DBBF09A8-3DA5-4554-BC56-98E8E010BA09}" type="slidenum">
              <a:t>&lt;#&gt;</a:t>
            </a:fld>
          </a:p>
        </p:txBody>
      </p:sp>
      <p:sp>
        <p:nvSpPr>
          <p:cNvPr id="4" name="PlaceHolder 3"/>
          <p:cNvSpPr>
            <a:spLocks noGrp="1"/>
          </p:cNvSpPr>
          <p:nvPr>
            <p:ph type="dt" idx="7"/>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21" name="PlaceHolder 2"/>
          <p:cNvSpPr>
            <a:spLocks noGrp="1"/>
          </p:cNvSpPr>
          <p:nvPr>
            <p:ph/>
          </p:nvPr>
        </p:nvSpPr>
        <p:spPr>
          <a:xfrm>
            <a:off x="609120" y="1604520"/>
            <a:ext cx="1096956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trike="noStrike" u="none">
              <a:solidFill>
                <a:schemeClr val="dk1"/>
              </a:solidFill>
              <a:effectLst/>
              <a:uFillTx/>
              <a:latin typeface="Calibri"/>
            </a:endParaRPr>
          </a:p>
        </p:txBody>
      </p:sp>
      <p:sp>
        <p:nvSpPr>
          <p:cNvPr id="4" name="PlaceHolder 3"/>
          <p:cNvSpPr>
            <a:spLocks noGrp="1"/>
          </p:cNvSpPr>
          <p:nvPr>
            <p:ph type="sldNum" idx="10"/>
          </p:nvPr>
        </p:nvSpPr>
        <p:spPr/>
        <p:txBody>
          <a:bodyPr/>
          <a:p>
            <a:fld id="{09BA5638-0073-4F8E-A17A-A68EE704B904}" type="slidenum">
              <a:t>&lt;#&gt;</a:t>
            </a:fld>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Custom Layout">
    <p:spTree>
      <p:nvGrpSpPr>
        <p:cNvPr id="1" name=""/>
        <p:cNvGrpSpPr/>
        <p:nvPr/>
      </p:nvGrpSpPr>
      <p:grpSpPr>
        <a:xfrm>
          <a:off x="0" y="0"/>
          <a:ext cx="0" cy="0"/>
          <a:chOff x="0" y="0"/>
          <a:chExt cx="0" cy="0"/>
        </a:xfrm>
      </p:grpSpPr>
      <p:sp>
        <p:nvSpPr>
          <p:cNvPr id="25"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3" name="PlaceHolder 2"/>
          <p:cNvSpPr>
            <a:spLocks noGrp="1"/>
          </p:cNvSpPr>
          <p:nvPr>
            <p:ph type="sldNum" idx="11"/>
          </p:nvPr>
        </p:nvSpPr>
        <p:spPr/>
        <p:txBody>
          <a:bodyPr/>
          <a:p>
            <a:fld id="{7DA61CB2-4DDF-4908-852A-D0EA8A33B03A}" type="slidenum">
              <a:t>&lt;#&gt;</a:t>
            </a:fld>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Custom Layout">
    <p:spTree>
      <p:nvGrpSpPr>
        <p:cNvPr id="1" name=""/>
        <p:cNvGrpSpPr/>
        <p:nvPr/>
      </p:nvGrpSpPr>
      <p:grpSpPr>
        <a:xfrm>
          <a:off x="0" y="0"/>
          <a:ext cx="0" cy="0"/>
          <a:chOff x="0" y="0"/>
          <a:chExt cx="0" cy="0"/>
        </a:xfrm>
      </p:grpSpPr>
      <p:sp>
        <p:nvSpPr>
          <p:cNvPr id="26"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27" name="PlaceHolder 2"/>
          <p:cNvSpPr>
            <a:spLocks noGrp="1"/>
          </p:cNvSpPr>
          <p:nvPr>
            <p:ph/>
          </p:nvPr>
        </p:nvSpPr>
        <p:spPr>
          <a:xfrm>
            <a:off x="609120" y="1604520"/>
            <a:ext cx="53528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trike="noStrike" u="none">
              <a:solidFill>
                <a:schemeClr val="dk1"/>
              </a:solidFill>
              <a:effectLst/>
              <a:uFillTx/>
              <a:latin typeface="Calibri"/>
            </a:endParaRPr>
          </a:p>
        </p:txBody>
      </p:sp>
      <p:sp>
        <p:nvSpPr>
          <p:cNvPr id="28" name="PlaceHolder 3"/>
          <p:cNvSpPr>
            <a:spLocks noGrp="1"/>
          </p:cNvSpPr>
          <p:nvPr>
            <p:ph/>
          </p:nvPr>
        </p:nvSpPr>
        <p:spPr>
          <a:xfrm>
            <a:off x="6230160" y="1604520"/>
            <a:ext cx="53528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trike="noStrike" u="none">
              <a:solidFill>
                <a:schemeClr val="dk1"/>
              </a:solidFill>
              <a:effectLst/>
              <a:uFillTx/>
              <a:latin typeface="Calibri"/>
            </a:endParaRPr>
          </a:p>
        </p:txBody>
      </p:sp>
      <p:sp>
        <p:nvSpPr>
          <p:cNvPr id="5" name="PlaceHolder 4"/>
          <p:cNvSpPr>
            <a:spLocks noGrp="1"/>
          </p:cNvSpPr>
          <p:nvPr>
            <p:ph type="sldNum" idx="11"/>
          </p:nvPr>
        </p:nvSpPr>
        <p:spPr/>
        <p:txBody>
          <a:bodyPr/>
          <a:p>
            <a:fld id="{C466D945-EBB2-4F0D-AF41-4E5C68D72727}" type="slidenum">
              <a:t>&lt;#&gt;</a:t>
            </a:fld>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Custom Layout">
    <p:spTree>
      <p:nvGrpSpPr>
        <p:cNvPr id="1" name=""/>
        <p:cNvGrpSpPr/>
        <p:nvPr/>
      </p:nvGrpSpPr>
      <p:grpSpPr>
        <a:xfrm>
          <a:off x="0" y="0"/>
          <a:ext cx="0" cy="0"/>
          <a:chOff x="0" y="0"/>
          <a:chExt cx="0" cy="0"/>
        </a:xfrm>
      </p:grpSpPr>
      <p:sp>
        <p:nvSpPr>
          <p:cNvPr id="29"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30" name="PlaceHolder 2"/>
          <p:cNvSpPr>
            <a:spLocks noGrp="1"/>
          </p:cNvSpPr>
          <p:nvPr>
            <p:ph type="subTitle"/>
          </p:nvPr>
        </p:nvSpPr>
        <p:spPr>
          <a:xfrm>
            <a:off x="609120" y="1604520"/>
            <a:ext cx="10969560" cy="3977280"/>
          </a:xfrm>
          <a:prstGeom prst="rect">
            <a:avLst/>
          </a:prstGeom>
          <a:noFill/>
          <a:ln w="0">
            <a:noFill/>
          </a:ln>
        </p:spPr>
        <p:txBody>
          <a:bodyPr lIns="0" rIns="0" tIns="0" bIns="0" anchor="ctr">
            <a:spAutoFit/>
          </a:bodyPr>
          <a:p>
            <a:pPr indent="0" algn="ctr">
              <a:buNone/>
            </a:pPr>
            <a:endParaRPr b="0" lang="en-US" sz="3200" strike="noStrike" u="none">
              <a:solidFill>
                <a:srgbClr val="000000"/>
              </a:solidFill>
              <a:effectLst/>
              <a:uFillTx/>
              <a:latin typeface="Arial"/>
            </a:endParaRPr>
          </a:p>
        </p:txBody>
      </p:sp>
      <p:sp>
        <p:nvSpPr>
          <p:cNvPr id="4" name="PlaceHolder 3"/>
          <p:cNvSpPr>
            <a:spLocks noGrp="1"/>
          </p:cNvSpPr>
          <p:nvPr>
            <p:ph type="sldNum" idx="11"/>
          </p:nvPr>
        </p:nvSpPr>
        <p:spPr/>
        <p:txBody>
          <a:bodyPr/>
          <a:p>
            <a:fld id="{09F47FE4-9797-497D-A457-8D04A67D2BEE}" type="slidenum">
              <a:t>&lt;#&gt;</a:t>
            </a:fld>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Custom Layout">
    <p:spTree>
      <p:nvGrpSpPr>
        <p:cNvPr id="1" name=""/>
        <p:cNvGrpSpPr/>
        <p:nvPr/>
      </p:nvGrpSpPr>
      <p:grpSpPr>
        <a:xfrm>
          <a:off x="0" y="0"/>
          <a:ext cx="0" cy="0"/>
          <a:chOff x="0" y="0"/>
          <a:chExt cx="0" cy="0"/>
        </a:xfrm>
      </p:grpSpPr>
      <p:sp>
        <p:nvSpPr>
          <p:cNvPr id="2" name="PlaceHolder 1"/>
          <p:cNvSpPr>
            <a:spLocks noGrp="1"/>
          </p:cNvSpPr>
          <p:nvPr>
            <p:ph type="sldNum" idx="11"/>
          </p:nvPr>
        </p:nvSpPr>
        <p:spPr/>
        <p:txBody>
          <a:bodyPr/>
          <a:p>
            <a:fld id="{AFAA594B-870F-4A18-87C9-29FE58937E7B}" type="slidenum">
              <a:t>&lt;#&gt;</a:t>
            </a:fld>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Custom Layout">
    <p:spTree>
      <p:nvGrpSpPr>
        <p:cNvPr id="1" name=""/>
        <p:cNvGrpSpPr/>
        <p:nvPr/>
      </p:nvGrpSpPr>
      <p:grpSpPr>
        <a:xfrm>
          <a:off x="0" y="0"/>
          <a:ext cx="0" cy="0"/>
          <a:chOff x="0" y="0"/>
          <a:chExt cx="0" cy="0"/>
        </a:xfrm>
      </p:grpSpPr>
      <p:sp>
        <p:nvSpPr>
          <p:cNvPr id="31" name="PlaceHolder 1"/>
          <p:cNvSpPr>
            <a:spLocks noGrp="1"/>
          </p:cNvSpPr>
          <p:nvPr>
            <p:ph type="title"/>
          </p:nvPr>
        </p:nvSpPr>
        <p:spPr>
          <a:xfrm>
            <a:off x="609120" y="273600"/>
            <a:ext cx="10969560" cy="1144800"/>
          </a:xfrm>
          <a:prstGeom prst="rect">
            <a:avLst/>
          </a:prstGeom>
          <a:noFill/>
          <a:ln w="0">
            <a:noFill/>
          </a:ln>
        </p:spPr>
        <p:txBody>
          <a:bodyPr lIns="0" rIns="0" tIns="0" bIns="0" anchor="ctr">
            <a:spAutoFit/>
          </a:bodyPr>
          <a:p>
            <a:pPr indent="0">
              <a:buNone/>
            </a:pPr>
            <a:endParaRPr b="0" lang="en-US" sz="1800" strike="noStrike" u="none">
              <a:solidFill>
                <a:schemeClr val="dk1"/>
              </a:solidFill>
              <a:effectLst/>
              <a:uFillTx/>
              <a:latin typeface="Calibri"/>
            </a:endParaRPr>
          </a:p>
        </p:txBody>
      </p:sp>
      <p:sp>
        <p:nvSpPr>
          <p:cNvPr id="32" name="PlaceHolder 2"/>
          <p:cNvSpPr>
            <a:spLocks noGrp="1"/>
          </p:cNvSpPr>
          <p:nvPr>
            <p:ph/>
          </p:nvPr>
        </p:nvSpPr>
        <p:spPr>
          <a:xfrm>
            <a:off x="609120" y="1604520"/>
            <a:ext cx="1096956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trike="noStrike" u="none">
              <a:solidFill>
                <a:schemeClr val="dk1"/>
              </a:solidFill>
              <a:effectLst/>
              <a:uFillTx/>
              <a:latin typeface="Calibri"/>
            </a:endParaRPr>
          </a:p>
        </p:txBody>
      </p:sp>
      <p:sp>
        <p:nvSpPr>
          <p:cNvPr id="4" name="PlaceHolder 3"/>
          <p:cNvSpPr>
            <a:spLocks noGrp="1"/>
          </p:cNvSpPr>
          <p:nvPr>
            <p:ph type="sldNum" idx="11"/>
          </p:nvPr>
        </p:nvSpPr>
        <p:spPr/>
        <p:txBody>
          <a:bodyPr/>
          <a:p>
            <a:fld id="{840F3384-D9C3-42BA-B9A1-E1156823E5FF}" type="slidenum">
              <a:t>&lt;#&gt;</a:t>
            </a:fld>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6.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7.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8.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9.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20.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21.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22.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slideLayout" Target="../slideLayouts/slideLayout23.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Relationship Id="rId3" Type="http://schemas.openxmlformats.org/officeDocument/2006/relationships/slideLayout" Target="../slideLayouts/slideLayout6.xml"/><Relationship Id="rId4" Type="http://schemas.openxmlformats.org/officeDocument/2006/relationships/slideLayout" Target="../slideLayouts/slideLayout7.xml"/><Relationship Id="rId5" Type="http://schemas.openxmlformats.org/officeDocument/2006/relationships/slideLayout" Target="../slideLayouts/slideLayout8.xml"/><Relationship Id="rId6" Type="http://schemas.openxmlformats.org/officeDocument/2006/relationships/slideLayout" Target="../slideLayouts/slideLayout9.xml"/><Relationship Id="rId7" Type="http://schemas.openxmlformats.org/officeDocument/2006/relationships/slideLayout" Target="../slideLayouts/slideLayout10.xml"/><Relationship Id="rId8" Type="http://schemas.openxmlformats.org/officeDocument/2006/relationships/slideLayout" Target="../slideLayouts/slideLayout11.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1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13.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14.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1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160" y="1122480"/>
            <a:ext cx="9141120" cy="2387160"/>
          </a:xfrm>
          <a:prstGeom prst="rect">
            <a:avLst/>
          </a:prstGeom>
          <a:noFill/>
          <a:ln w="0">
            <a:noFill/>
          </a:ln>
        </p:spPr>
        <p:txBody>
          <a:bodyPr lIns="91440" rIns="91440" tIns="45720" bIns="45720" anchor="b">
            <a:noAutofit/>
          </a:bodyPr>
          <a:p>
            <a:pPr indent="0" algn="ctr" defTabSz="914400">
              <a:lnSpc>
                <a:spcPct val="90000"/>
              </a:lnSpc>
              <a:buNone/>
            </a:pPr>
            <a:r>
              <a:rPr b="1" lang="en-US" sz="6000" strike="noStrike" u="none">
                <a:solidFill>
                  <a:schemeClr val="dk1"/>
                </a:solidFill>
                <a:effectLst/>
                <a:uFillTx/>
                <a:latin typeface="Arial"/>
              </a:rPr>
              <a:t>Click To Edit Master Title Style</a:t>
            </a:r>
            <a:endParaRPr b="0" lang="en-US" sz="6000" strike="noStrike" u="none">
              <a:solidFill>
                <a:schemeClr val="dk1"/>
              </a:solidFill>
              <a:effectLst/>
              <a:uFillTx/>
              <a:latin typeface="Calibri"/>
            </a:endParaRPr>
          </a:p>
        </p:txBody>
      </p:sp>
      <p:sp>
        <p:nvSpPr>
          <p:cNvPr id="1" name="PlaceHolder 2"/>
          <p:cNvSpPr>
            <a:spLocks noGrp="1"/>
          </p:cNvSpPr>
          <p:nvPr>
            <p:ph type="dt" idx="1"/>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2" name="PlaceHolder 3"/>
          <p:cNvSpPr>
            <a:spLocks noGrp="1"/>
          </p:cNvSpPr>
          <p:nvPr>
            <p:ph type="ftr" idx="2"/>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3" name="PlaceHolder 4"/>
          <p:cNvSpPr>
            <a:spLocks noGrp="1"/>
          </p:cNvSpPr>
          <p:nvPr>
            <p:ph type="sldNum" idx="3"/>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3C112216-6949-4B46-A7AA-5FBDE1900DAB}"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
        <p:nvSpPr>
          <p:cNvPr id="4" name="PlaceHolder 5"/>
          <p:cNvSpPr>
            <a:spLocks noGrp="1"/>
          </p:cNvSpPr>
          <p:nvPr>
            <p:ph type="body"/>
          </p:nvPr>
        </p:nvSpPr>
        <p:spPr>
          <a:xfrm>
            <a:off x="609120" y="1604520"/>
            <a:ext cx="1096956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chemeClr val="dk1"/>
              </a:solidFill>
              <a:effectLst/>
              <a:uFillTx/>
              <a:latin typeface="Calibri"/>
            </a:endParaRPr>
          </a:p>
          <a:p>
            <a:pPr lvl="1" marL="432000" indent="-216000">
              <a:lnSpc>
                <a:spcPct val="90000"/>
              </a:lnSpc>
              <a:spcBef>
                <a:spcPts val="1134"/>
              </a:spcBef>
              <a:buClr>
                <a:srgbClr val="000000"/>
              </a:buClr>
              <a:buSzPct val="45000"/>
              <a:buFont typeface="Wingdings" charset="2"/>
              <a:buChar char=""/>
            </a:pPr>
            <a:r>
              <a:rPr b="0" lang="en-US" sz="2000" strike="noStrike" u="none">
                <a:solidFill>
                  <a:schemeClr val="dk1"/>
                </a:solidFill>
                <a:effectLst/>
                <a:uFillTx/>
                <a:latin typeface="Calibri"/>
              </a:rPr>
              <a:t>Second Outline Level</a:t>
            </a:r>
            <a:endParaRPr b="0" lang="en-US" sz="2000" strike="noStrike" u="none">
              <a:solidFill>
                <a:schemeClr val="dk1"/>
              </a:solidFill>
              <a:effectLst/>
              <a:uFillTx/>
              <a:latin typeface="Calibri"/>
            </a:endParaRPr>
          </a:p>
          <a:p>
            <a:pPr lvl="2" marL="648000" indent="-216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chemeClr val="dk1"/>
              </a:solidFill>
              <a:effectLst/>
              <a:uFillTx/>
              <a:latin typeface="Calibri"/>
            </a:endParaRPr>
          </a:p>
          <a:p>
            <a:pPr lvl="3" marL="864000" indent="-216000">
              <a:lnSpc>
                <a:spcPct val="90000"/>
              </a:lnSpc>
              <a:spcBef>
                <a:spcPts val="567"/>
              </a:spcBef>
              <a:buClr>
                <a:srgbClr val="000000"/>
              </a:buClr>
              <a:buSzPct val="45000"/>
              <a:buFont typeface="Wingdings" charset="2"/>
              <a:buChar char=""/>
            </a:pPr>
            <a:r>
              <a:rPr b="0" lang="en-US" sz="1800" strike="noStrike" u="none">
                <a:solidFill>
                  <a:schemeClr val="dk1"/>
                </a:solidFill>
                <a:effectLst/>
                <a:uFillTx/>
                <a:latin typeface="Calibri"/>
              </a:rPr>
              <a:t>Fourth Outline Level</a:t>
            </a:r>
            <a:endParaRPr b="0" lang="en-US" sz="1800" strike="noStrike" u="none">
              <a:solidFill>
                <a:schemeClr val="dk1"/>
              </a:solidFill>
              <a:effectLst/>
              <a:uFillTx/>
              <a:latin typeface="Calibri"/>
            </a:endParaRPr>
          </a:p>
          <a:p>
            <a:pPr lvl="4" marL="1080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Fifth Outline Level</a:t>
            </a:r>
            <a:endParaRPr b="0" lang="en-US" sz="2000" strike="noStrike" u="none">
              <a:solidFill>
                <a:srgbClr val="000000"/>
              </a:solidFill>
              <a:effectLst/>
              <a:uFillTx/>
              <a:latin typeface="Times New Roman"/>
            </a:endParaRPr>
          </a:p>
          <a:p>
            <a:pPr lvl="5" marL="1296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Sixth Outline Level</a:t>
            </a:r>
            <a:endParaRPr b="0" lang="en-US" sz="2000" strike="noStrike" u="none">
              <a:solidFill>
                <a:srgbClr val="000000"/>
              </a:solidFill>
              <a:effectLst/>
              <a:uFillTx/>
              <a:latin typeface="Times New Roman"/>
            </a:endParaRPr>
          </a:p>
          <a:p>
            <a:pPr lvl="6" marL="1512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Seventh Outline Level</a:t>
            </a:r>
            <a:endParaRPr b="0" lang="en-US" sz="2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Click To Edit Master Title Style</a:t>
            </a:r>
            <a:endParaRPr b="0" lang="en-US" sz="4400" strike="noStrike" u="none">
              <a:solidFill>
                <a:schemeClr val="dk1"/>
              </a:solidFill>
              <a:effectLst/>
              <a:uFillTx/>
              <a:latin typeface="Calibri"/>
            </a:endParaRPr>
          </a:p>
        </p:txBody>
      </p:sp>
      <p:sp>
        <p:nvSpPr>
          <p:cNvPr id="63" name="PlaceHolder 2"/>
          <p:cNvSpPr>
            <a:spLocks noGrp="1"/>
          </p:cNvSpPr>
          <p:nvPr>
            <p:ph type="dt" idx="24"/>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64" name="PlaceHolder 3"/>
          <p:cNvSpPr>
            <a:spLocks noGrp="1"/>
          </p:cNvSpPr>
          <p:nvPr>
            <p:ph type="ftr" idx="25"/>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65" name="PlaceHolder 4"/>
          <p:cNvSpPr>
            <a:spLocks noGrp="1"/>
          </p:cNvSpPr>
          <p:nvPr>
            <p:ph type="sldNum" idx="26"/>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643EC2B4-8E9E-44C2-9ED6-E74858D53BB7}"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
        <p:nvSpPr>
          <p:cNvPr id="66" name="PlaceHolder 5"/>
          <p:cNvSpPr>
            <a:spLocks noGrp="1"/>
          </p:cNvSpPr>
          <p:nvPr>
            <p:ph type="body"/>
          </p:nvPr>
        </p:nvSpPr>
        <p:spPr>
          <a:xfrm>
            <a:off x="609120" y="1604520"/>
            <a:ext cx="1096956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chemeClr val="dk1"/>
              </a:solidFill>
              <a:effectLst/>
              <a:uFillTx/>
              <a:latin typeface="Calibri"/>
            </a:endParaRPr>
          </a:p>
          <a:p>
            <a:pPr lvl="1" marL="432000" indent="-216000">
              <a:lnSpc>
                <a:spcPct val="90000"/>
              </a:lnSpc>
              <a:spcBef>
                <a:spcPts val="1134"/>
              </a:spcBef>
              <a:buClr>
                <a:srgbClr val="000000"/>
              </a:buClr>
              <a:buSzPct val="45000"/>
              <a:buFont typeface="Wingdings" charset="2"/>
              <a:buChar char=""/>
            </a:pPr>
            <a:r>
              <a:rPr b="0" lang="en-US" sz="2000" strike="noStrike" u="none">
                <a:solidFill>
                  <a:schemeClr val="dk1"/>
                </a:solidFill>
                <a:effectLst/>
                <a:uFillTx/>
                <a:latin typeface="Calibri"/>
              </a:rPr>
              <a:t>Second Outline Level</a:t>
            </a:r>
            <a:endParaRPr b="0" lang="en-US" sz="2000" strike="noStrike" u="none">
              <a:solidFill>
                <a:schemeClr val="dk1"/>
              </a:solidFill>
              <a:effectLst/>
              <a:uFillTx/>
              <a:latin typeface="Calibri"/>
            </a:endParaRPr>
          </a:p>
          <a:p>
            <a:pPr lvl="2" marL="648000" indent="-216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chemeClr val="dk1"/>
              </a:solidFill>
              <a:effectLst/>
              <a:uFillTx/>
              <a:latin typeface="Calibri"/>
            </a:endParaRPr>
          </a:p>
          <a:p>
            <a:pPr lvl="3" marL="864000" indent="-216000">
              <a:lnSpc>
                <a:spcPct val="90000"/>
              </a:lnSpc>
              <a:spcBef>
                <a:spcPts val="567"/>
              </a:spcBef>
              <a:buClr>
                <a:srgbClr val="000000"/>
              </a:buClr>
              <a:buSzPct val="45000"/>
              <a:buFont typeface="Wingdings" charset="2"/>
              <a:buChar char=""/>
            </a:pPr>
            <a:r>
              <a:rPr b="0" lang="en-US" sz="1800" strike="noStrike" u="none">
                <a:solidFill>
                  <a:schemeClr val="dk1"/>
                </a:solidFill>
                <a:effectLst/>
                <a:uFillTx/>
                <a:latin typeface="Calibri"/>
              </a:rPr>
              <a:t>Fourth Outline Level</a:t>
            </a:r>
            <a:endParaRPr b="0" lang="en-US" sz="1800" strike="noStrike" u="none">
              <a:solidFill>
                <a:schemeClr val="dk1"/>
              </a:solidFill>
              <a:effectLst/>
              <a:uFillTx/>
              <a:latin typeface="Calibri"/>
            </a:endParaRPr>
          </a:p>
          <a:p>
            <a:pPr lvl="4" marL="1080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Fifth Outline Level</a:t>
            </a:r>
            <a:endParaRPr b="0" lang="en-US" sz="2000" strike="noStrike" u="none">
              <a:solidFill>
                <a:srgbClr val="000000"/>
              </a:solidFill>
              <a:effectLst/>
              <a:uFillTx/>
              <a:latin typeface="Times New Roman"/>
            </a:endParaRPr>
          </a:p>
          <a:p>
            <a:pPr lvl="5" marL="1296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Sixth Outline Level</a:t>
            </a:r>
            <a:endParaRPr b="0" lang="en-US" sz="2000" strike="noStrike" u="none">
              <a:solidFill>
                <a:srgbClr val="000000"/>
              </a:solidFill>
              <a:effectLst/>
              <a:uFillTx/>
              <a:latin typeface="Times New Roman"/>
            </a:endParaRPr>
          </a:p>
          <a:p>
            <a:pPr lvl="6" marL="1512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Seventh Outline Level</a:t>
            </a:r>
            <a:endParaRPr b="0" lang="en-US" sz="2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73"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8" name="PlaceHolder 1"/>
          <p:cNvSpPr>
            <a:spLocks noGrp="1"/>
          </p:cNvSpPr>
          <p:nvPr>
            <p:ph type="dt" idx="27"/>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69" name="PlaceHolder 2"/>
          <p:cNvSpPr>
            <a:spLocks noGrp="1"/>
          </p:cNvSpPr>
          <p:nvPr>
            <p:ph type="ftr" idx="28"/>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70" name="PlaceHolder 3"/>
          <p:cNvSpPr>
            <a:spLocks noGrp="1"/>
          </p:cNvSpPr>
          <p:nvPr>
            <p:ph type="sldNum" idx="29"/>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A9588FF9-CD32-4724-92C9-260E0E8132FF}"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
        <p:nvSpPr>
          <p:cNvPr id="71" name="PlaceHolder 4"/>
          <p:cNvSpPr>
            <a:spLocks noGrp="1"/>
          </p:cNvSpPr>
          <p:nvPr>
            <p:ph type="title"/>
          </p:nvPr>
        </p:nvSpPr>
        <p:spPr>
          <a:xfrm>
            <a:off x="609120" y="273600"/>
            <a:ext cx="10969560" cy="1144800"/>
          </a:xfrm>
          <a:prstGeom prst="rect">
            <a:avLst/>
          </a:prstGeom>
          <a:noFill/>
          <a:ln w="0">
            <a:noFill/>
          </a:ln>
        </p:spPr>
        <p:txBody>
          <a:bodyPr lIns="0" rIns="0" tIns="0" bIns="0" anchor="ctr">
            <a:noAutofit/>
          </a:bodyPr>
          <a:p>
            <a:pPr indent="0">
              <a:buNone/>
            </a:pPr>
            <a:r>
              <a:rPr b="0" lang="en-US" sz="1800" strike="noStrike" u="none">
                <a:solidFill>
                  <a:schemeClr val="dk1"/>
                </a:solidFill>
                <a:effectLst/>
                <a:uFillTx/>
                <a:latin typeface="Calibri"/>
              </a:rPr>
              <a:t>Click to edit the title text format</a:t>
            </a:r>
            <a:endParaRPr b="0" lang="en-US" sz="1800" strike="noStrike" u="none">
              <a:solidFill>
                <a:schemeClr val="dk1"/>
              </a:solidFill>
              <a:effectLst/>
              <a:uFillTx/>
              <a:latin typeface="Calibri"/>
            </a:endParaRPr>
          </a:p>
        </p:txBody>
      </p:sp>
      <p:sp>
        <p:nvSpPr>
          <p:cNvPr id="72" name="PlaceHolder 5"/>
          <p:cNvSpPr>
            <a:spLocks noGrp="1"/>
          </p:cNvSpPr>
          <p:nvPr>
            <p:ph type="body"/>
          </p:nvPr>
        </p:nvSpPr>
        <p:spPr>
          <a:xfrm>
            <a:off x="609120" y="1604520"/>
            <a:ext cx="1096956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chemeClr val="dk1"/>
              </a:solidFill>
              <a:effectLst/>
              <a:uFillTx/>
              <a:latin typeface="Calibri"/>
            </a:endParaRPr>
          </a:p>
          <a:p>
            <a:pPr lvl="1" marL="432000" indent="-216000">
              <a:lnSpc>
                <a:spcPct val="90000"/>
              </a:lnSpc>
              <a:spcBef>
                <a:spcPts val="1134"/>
              </a:spcBef>
              <a:buClr>
                <a:srgbClr val="000000"/>
              </a:buClr>
              <a:buSzPct val="45000"/>
              <a:buFont typeface="Wingdings" charset="2"/>
              <a:buChar char=""/>
            </a:pPr>
            <a:r>
              <a:rPr b="0" lang="en-US" sz="2000" strike="noStrike" u="none">
                <a:solidFill>
                  <a:schemeClr val="dk1"/>
                </a:solidFill>
                <a:effectLst/>
                <a:uFillTx/>
                <a:latin typeface="Calibri"/>
              </a:rPr>
              <a:t>Second Outline Level</a:t>
            </a:r>
            <a:endParaRPr b="0" lang="en-US" sz="2000" strike="noStrike" u="none">
              <a:solidFill>
                <a:schemeClr val="dk1"/>
              </a:solidFill>
              <a:effectLst/>
              <a:uFillTx/>
              <a:latin typeface="Calibri"/>
            </a:endParaRPr>
          </a:p>
          <a:p>
            <a:pPr lvl="2" marL="648000" indent="-216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chemeClr val="dk1"/>
              </a:solidFill>
              <a:effectLst/>
              <a:uFillTx/>
              <a:latin typeface="Calibri"/>
            </a:endParaRPr>
          </a:p>
          <a:p>
            <a:pPr lvl="3" marL="864000" indent="-216000">
              <a:lnSpc>
                <a:spcPct val="90000"/>
              </a:lnSpc>
              <a:spcBef>
                <a:spcPts val="567"/>
              </a:spcBef>
              <a:buClr>
                <a:srgbClr val="000000"/>
              </a:buClr>
              <a:buSzPct val="45000"/>
              <a:buFont typeface="Wingdings" charset="2"/>
              <a:buChar char=""/>
            </a:pPr>
            <a:r>
              <a:rPr b="0" lang="en-US" sz="1800" strike="noStrike" u="none">
                <a:solidFill>
                  <a:schemeClr val="dk1"/>
                </a:solidFill>
                <a:effectLst/>
                <a:uFillTx/>
                <a:latin typeface="Calibri"/>
              </a:rPr>
              <a:t>Fourth Outline Level</a:t>
            </a:r>
            <a:endParaRPr b="0" lang="en-US" sz="1800" strike="noStrike" u="none">
              <a:solidFill>
                <a:schemeClr val="dk1"/>
              </a:solidFill>
              <a:effectLst/>
              <a:uFillTx/>
              <a:latin typeface="Calibri"/>
            </a:endParaRPr>
          </a:p>
          <a:p>
            <a:pPr lvl="4" marL="1080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Fifth Outline Level</a:t>
            </a:r>
            <a:endParaRPr b="0" lang="en-US" sz="2000" strike="noStrike" u="none">
              <a:solidFill>
                <a:srgbClr val="000000"/>
              </a:solidFill>
              <a:effectLst/>
              <a:uFillTx/>
              <a:latin typeface="Times New Roman"/>
            </a:endParaRPr>
          </a:p>
          <a:p>
            <a:pPr lvl="5" marL="1296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Sixth Outline Level</a:t>
            </a:r>
            <a:endParaRPr b="0" lang="en-US" sz="2000" strike="noStrike" u="none">
              <a:solidFill>
                <a:srgbClr val="000000"/>
              </a:solidFill>
              <a:effectLst/>
              <a:uFillTx/>
              <a:latin typeface="Times New Roman"/>
            </a:endParaRPr>
          </a:p>
          <a:p>
            <a:pPr lvl="6" marL="1512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Seventh Outline Level</a:t>
            </a:r>
            <a:endParaRPr b="0" lang="en-US" sz="2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75" r:id="rId2"/>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3" name="PlaceHolder 1"/>
          <p:cNvSpPr>
            <a:spLocks noGrp="1"/>
          </p:cNvSpPr>
          <p:nvPr>
            <p:ph type="title"/>
          </p:nvPr>
        </p:nvSpPr>
        <p:spPr>
          <a:xfrm>
            <a:off x="839520" y="1214280"/>
            <a:ext cx="3930840" cy="899640"/>
          </a:xfrm>
          <a:prstGeom prst="rect">
            <a:avLst/>
          </a:prstGeom>
          <a:noFill/>
          <a:ln w="0">
            <a:noFill/>
          </a:ln>
        </p:spPr>
        <p:txBody>
          <a:bodyPr lIns="91440" rIns="91440" tIns="45720" bIns="45720" anchor="b">
            <a:noAutofit/>
          </a:bodyPr>
          <a:p>
            <a:pPr indent="0" algn="ctr" defTabSz="914400">
              <a:lnSpc>
                <a:spcPct val="90000"/>
              </a:lnSpc>
              <a:buNone/>
            </a:pPr>
            <a:r>
              <a:rPr b="1" lang="en-US" sz="3200" strike="noStrike" u="none">
                <a:solidFill>
                  <a:schemeClr val="dk1"/>
                </a:solidFill>
                <a:effectLst/>
                <a:uFillTx/>
                <a:latin typeface="Arial"/>
              </a:rPr>
              <a:t>Click To Edit Master Title Style</a:t>
            </a:r>
            <a:endParaRPr b="0" lang="en-US" sz="3200" strike="noStrike" u="none">
              <a:solidFill>
                <a:schemeClr val="dk1"/>
              </a:solidFill>
              <a:effectLst/>
              <a:uFillTx/>
              <a:latin typeface="Calibri"/>
            </a:endParaRPr>
          </a:p>
        </p:txBody>
      </p:sp>
      <p:sp>
        <p:nvSpPr>
          <p:cNvPr id="74" name="PlaceHolder 2"/>
          <p:cNvSpPr>
            <a:spLocks noGrp="1"/>
          </p:cNvSpPr>
          <p:nvPr>
            <p:ph type="body"/>
          </p:nvPr>
        </p:nvSpPr>
        <p:spPr>
          <a:xfrm>
            <a:off x="5181840" y="987480"/>
            <a:ext cx="6170040" cy="487332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3200" strike="noStrike" u="none">
                <a:solidFill>
                  <a:schemeClr val="dk1"/>
                </a:solidFill>
                <a:effectLst/>
                <a:uFillTx/>
                <a:latin typeface="Calibri"/>
              </a:rPr>
              <a:t>Click to edit Master text styles</a:t>
            </a:r>
            <a:endParaRPr b="0" lang="en-US" sz="32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800" strike="noStrike" u="none">
                <a:solidFill>
                  <a:schemeClr val="dk1"/>
                </a:solidFill>
                <a:effectLst/>
                <a:uFillTx/>
                <a:latin typeface="Calibri"/>
              </a:rPr>
              <a:t>Second level</a:t>
            </a:r>
            <a:endParaRPr b="0" lang="en-US" sz="2800" strike="noStrike" u="none">
              <a:solidFill>
                <a:schemeClr val="dk1"/>
              </a:solidFill>
              <a:effectLst/>
              <a:uFillTx/>
              <a:latin typeface="Calibri"/>
            </a:endParaRPr>
          </a:p>
          <a:p>
            <a:pPr lvl="2" marL="11430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Third level</a:t>
            </a:r>
            <a:endParaRPr b="0" lang="en-US" sz="2400" strike="noStrike" u="none">
              <a:solidFill>
                <a:schemeClr val="dk1"/>
              </a:solidFill>
              <a:effectLst/>
              <a:uFillTx/>
              <a:latin typeface="Calibri"/>
            </a:endParaRPr>
          </a:p>
          <a:p>
            <a:pPr lvl="3" marL="16002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Fourth level</a:t>
            </a:r>
            <a:endParaRPr b="0" lang="en-US" sz="2000" strike="noStrike" u="none">
              <a:solidFill>
                <a:schemeClr val="dk1"/>
              </a:solidFill>
              <a:effectLst/>
              <a:uFillTx/>
              <a:latin typeface="Calibri"/>
            </a:endParaRPr>
          </a:p>
          <a:p>
            <a:pPr lvl="4" marL="20574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Fifth level</a:t>
            </a:r>
            <a:endParaRPr b="0" lang="en-US" sz="2000" strike="noStrike" u="none">
              <a:solidFill>
                <a:srgbClr val="000000"/>
              </a:solidFill>
              <a:effectLst/>
              <a:uFillTx/>
              <a:latin typeface="Times New Roman"/>
            </a:endParaRPr>
          </a:p>
        </p:txBody>
      </p:sp>
      <p:sp>
        <p:nvSpPr>
          <p:cNvPr id="75" name="PlaceHolder 3"/>
          <p:cNvSpPr>
            <a:spLocks noGrp="1"/>
          </p:cNvSpPr>
          <p:nvPr>
            <p:ph type="body"/>
          </p:nvPr>
        </p:nvSpPr>
        <p:spPr>
          <a:xfrm>
            <a:off x="839520" y="2243160"/>
            <a:ext cx="3930840" cy="362556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chemeClr val="dk1"/>
              </a:solidFill>
              <a:effectLst/>
              <a:uFillTx/>
              <a:latin typeface="Calibri"/>
            </a:endParaRPr>
          </a:p>
        </p:txBody>
      </p:sp>
      <p:sp>
        <p:nvSpPr>
          <p:cNvPr id="76" name="PlaceHolder 4"/>
          <p:cNvSpPr>
            <a:spLocks noGrp="1"/>
          </p:cNvSpPr>
          <p:nvPr>
            <p:ph type="dt" idx="30"/>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77" name="PlaceHolder 5"/>
          <p:cNvSpPr>
            <a:spLocks noGrp="1"/>
          </p:cNvSpPr>
          <p:nvPr>
            <p:ph type="ftr" idx="31"/>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78" name="PlaceHolder 6"/>
          <p:cNvSpPr>
            <a:spLocks noGrp="1"/>
          </p:cNvSpPr>
          <p:nvPr>
            <p:ph type="sldNum" idx="32"/>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F16966DC-7D32-4B1E-AFB6-304EB396D771}"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77" r:id="rId2"/>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9" name="PlaceHolder 1"/>
          <p:cNvSpPr>
            <a:spLocks noGrp="1"/>
          </p:cNvSpPr>
          <p:nvPr>
            <p:ph type="title"/>
          </p:nvPr>
        </p:nvSpPr>
        <p:spPr>
          <a:xfrm>
            <a:off x="839520" y="1171440"/>
            <a:ext cx="3930840" cy="1157040"/>
          </a:xfrm>
          <a:prstGeom prst="rect">
            <a:avLst/>
          </a:prstGeom>
          <a:noFill/>
          <a:ln w="0">
            <a:noFill/>
          </a:ln>
        </p:spPr>
        <p:txBody>
          <a:bodyPr lIns="91440" rIns="91440" tIns="45720" bIns="45720" anchor="b">
            <a:noAutofit/>
          </a:bodyPr>
          <a:p>
            <a:pPr indent="0" algn="ctr" defTabSz="914400">
              <a:lnSpc>
                <a:spcPct val="90000"/>
              </a:lnSpc>
              <a:buNone/>
            </a:pPr>
            <a:r>
              <a:rPr b="1" lang="en-US" sz="3200" strike="noStrike" u="none">
                <a:solidFill>
                  <a:schemeClr val="dk1"/>
                </a:solidFill>
                <a:effectLst/>
                <a:uFillTx/>
                <a:latin typeface="Arial"/>
              </a:rPr>
              <a:t>Click To Edit Master Title Style</a:t>
            </a:r>
            <a:endParaRPr b="0" lang="en-US" sz="3200" strike="noStrike" u="none">
              <a:solidFill>
                <a:schemeClr val="dk1"/>
              </a:solidFill>
              <a:effectLst/>
              <a:uFillTx/>
              <a:latin typeface="Calibri"/>
            </a:endParaRPr>
          </a:p>
        </p:txBody>
      </p:sp>
      <p:sp>
        <p:nvSpPr>
          <p:cNvPr id="80" name="PlaceHolder 2"/>
          <p:cNvSpPr>
            <a:spLocks noGrp="1"/>
          </p:cNvSpPr>
          <p:nvPr>
            <p:ph type="body"/>
          </p:nvPr>
        </p:nvSpPr>
        <p:spPr>
          <a:xfrm>
            <a:off x="5181840" y="987480"/>
            <a:ext cx="6170040" cy="4873320"/>
          </a:xfrm>
          <a:prstGeom prst="rect">
            <a:avLst/>
          </a:prstGeom>
          <a:noFill/>
          <a:ln w="0">
            <a:noFill/>
          </a:ln>
        </p:spPr>
        <p:txBody>
          <a:bodyPr lIns="90000" rIns="90000" tIns="45000" bIns="45000" anchor="t">
            <a:noAutofit/>
          </a:bodyPr>
          <a:p>
            <a:pPr marL="432000" indent="-324000">
              <a:lnSpc>
                <a:spcPct val="9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chemeClr val="dk1"/>
              </a:solidFill>
              <a:effectLst/>
              <a:uFillTx/>
              <a:latin typeface="Calibri"/>
            </a:endParaRPr>
          </a:p>
          <a:p>
            <a:pPr lvl="1" marL="432000" indent="-216000">
              <a:lnSpc>
                <a:spcPct val="90000"/>
              </a:lnSpc>
              <a:spcBef>
                <a:spcPts val="1134"/>
              </a:spcBef>
              <a:buClr>
                <a:srgbClr val="000000"/>
              </a:buClr>
              <a:buSzPct val="45000"/>
              <a:buFont typeface="Wingdings" charset="2"/>
              <a:buChar char=""/>
            </a:pPr>
            <a:r>
              <a:rPr b="0" lang="en-US" sz="3200" strike="noStrike" u="none">
                <a:solidFill>
                  <a:schemeClr val="dk1"/>
                </a:solidFill>
                <a:effectLst/>
                <a:uFillTx/>
                <a:latin typeface="Calibri"/>
              </a:rPr>
              <a:t>Second Outline Level</a:t>
            </a:r>
            <a:endParaRPr b="0" lang="en-US" sz="3200" strike="noStrike" u="none">
              <a:solidFill>
                <a:schemeClr val="dk1"/>
              </a:solidFill>
              <a:effectLst/>
              <a:uFillTx/>
              <a:latin typeface="Calibri"/>
            </a:endParaRPr>
          </a:p>
          <a:p>
            <a:pPr lvl="2" marL="648000" indent="-216000">
              <a:lnSpc>
                <a:spcPct val="90000"/>
              </a:lnSpc>
              <a:spcBef>
                <a:spcPts val="850"/>
              </a:spcBef>
              <a:buClr>
                <a:srgbClr val="000000"/>
              </a:buClr>
              <a:buSzPct val="45000"/>
              <a:buFont typeface="Wingdings" charset="2"/>
              <a:buChar char=""/>
            </a:pPr>
            <a:r>
              <a:rPr b="0" lang="en-US" sz="3200" strike="noStrike" u="none">
                <a:solidFill>
                  <a:schemeClr val="dk1"/>
                </a:solidFill>
                <a:effectLst/>
                <a:uFillTx/>
                <a:latin typeface="Calibri"/>
              </a:rPr>
              <a:t>Third Outline Level</a:t>
            </a:r>
            <a:endParaRPr b="0" lang="en-US" sz="3200" strike="noStrike" u="none">
              <a:solidFill>
                <a:schemeClr val="dk1"/>
              </a:solidFill>
              <a:effectLst/>
              <a:uFillTx/>
              <a:latin typeface="Calibri"/>
            </a:endParaRPr>
          </a:p>
          <a:p>
            <a:pPr lvl="3" marL="864000" indent="-216000">
              <a:lnSpc>
                <a:spcPct val="90000"/>
              </a:lnSpc>
              <a:spcBef>
                <a:spcPts val="567"/>
              </a:spcBef>
              <a:buClr>
                <a:srgbClr val="000000"/>
              </a:buClr>
              <a:buSzPct val="45000"/>
              <a:buFont typeface="Wingdings" charset="2"/>
              <a:buChar char=""/>
            </a:pPr>
            <a:r>
              <a:rPr b="0" lang="en-US" sz="3200" strike="noStrike" u="none">
                <a:solidFill>
                  <a:schemeClr val="dk1"/>
                </a:solidFill>
                <a:effectLst/>
                <a:uFillTx/>
                <a:latin typeface="Calibri"/>
              </a:rPr>
              <a:t>Fourth Outline Level</a:t>
            </a:r>
            <a:endParaRPr b="0" lang="en-US" sz="3200" strike="noStrike" u="none">
              <a:solidFill>
                <a:schemeClr val="dk1"/>
              </a:solidFill>
              <a:effectLst/>
              <a:uFillTx/>
              <a:latin typeface="Calibri"/>
            </a:endParaRPr>
          </a:p>
          <a:p>
            <a:pPr lvl="4" marL="1080000" indent="-216000">
              <a:spcBef>
                <a:spcPts val="283"/>
              </a:spcBef>
              <a:buClr>
                <a:srgbClr val="000000"/>
              </a:buClr>
              <a:buSzPct val="45000"/>
              <a:buFont typeface="Wingdings" charset="2"/>
              <a:buChar char=""/>
            </a:pPr>
            <a:r>
              <a:rPr b="0" lang="en-US" sz="3200" strike="noStrike" u="none">
                <a:solidFill>
                  <a:srgbClr val="000000"/>
                </a:solidFill>
                <a:effectLst/>
                <a:uFillTx/>
                <a:latin typeface="Times New Roman"/>
              </a:rPr>
              <a:t>Fifth Outline Level</a:t>
            </a:r>
            <a:endParaRPr b="0" lang="en-US" sz="3200" strike="noStrike" u="none">
              <a:solidFill>
                <a:srgbClr val="000000"/>
              </a:solidFill>
              <a:effectLst/>
              <a:uFillTx/>
              <a:latin typeface="Times New Roman"/>
            </a:endParaRPr>
          </a:p>
          <a:p>
            <a:pPr lvl="5" marL="1296000" indent="-216000">
              <a:spcBef>
                <a:spcPts val="283"/>
              </a:spcBef>
              <a:buClr>
                <a:srgbClr val="000000"/>
              </a:buClr>
              <a:buSzPct val="45000"/>
              <a:buFont typeface="Wingdings" charset="2"/>
              <a:buChar char=""/>
            </a:pPr>
            <a:r>
              <a:rPr b="0" lang="en-US" sz="3200" strike="noStrike" u="none">
                <a:solidFill>
                  <a:srgbClr val="000000"/>
                </a:solidFill>
                <a:effectLst/>
                <a:uFillTx/>
                <a:latin typeface="Times New Roman"/>
              </a:rPr>
              <a:t>Sixth Outline Level</a:t>
            </a:r>
            <a:endParaRPr b="0" lang="en-US" sz="3200" strike="noStrike" u="none">
              <a:solidFill>
                <a:srgbClr val="000000"/>
              </a:solidFill>
              <a:effectLst/>
              <a:uFillTx/>
              <a:latin typeface="Times New Roman"/>
            </a:endParaRPr>
          </a:p>
          <a:p>
            <a:pPr lvl="6" marL="1512000" indent="-216000">
              <a:spcBef>
                <a:spcPts val="283"/>
              </a:spcBef>
              <a:buClr>
                <a:srgbClr val="000000"/>
              </a:buClr>
              <a:buSzPct val="45000"/>
              <a:buFont typeface="Wingdings" charset="2"/>
              <a:buChar char=""/>
            </a:pPr>
            <a:r>
              <a:rPr b="0" lang="en-US" sz="3200" strike="noStrike" u="none">
                <a:solidFill>
                  <a:srgbClr val="000000"/>
                </a:solidFill>
                <a:effectLst/>
                <a:uFillTx/>
                <a:latin typeface="Times New Roman"/>
              </a:rPr>
              <a:t>Seventh Outline Level</a:t>
            </a:r>
            <a:endParaRPr b="0" lang="en-US" sz="3200" strike="noStrike" u="none">
              <a:solidFill>
                <a:srgbClr val="000000"/>
              </a:solidFill>
              <a:effectLst/>
              <a:uFillTx/>
              <a:latin typeface="Times New Roman"/>
            </a:endParaRPr>
          </a:p>
        </p:txBody>
      </p:sp>
      <p:sp>
        <p:nvSpPr>
          <p:cNvPr id="81" name="PlaceHolder 3"/>
          <p:cNvSpPr>
            <a:spLocks noGrp="1"/>
          </p:cNvSpPr>
          <p:nvPr>
            <p:ph type="body"/>
          </p:nvPr>
        </p:nvSpPr>
        <p:spPr>
          <a:xfrm>
            <a:off x="839520" y="2328840"/>
            <a:ext cx="3930840" cy="353988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chemeClr val="dk1"/>
              </a:solidFill>
              <a:effectLst/>
              <a:uFillTx/>
              <a:latin typeface="Calibri"/>
            </a:endParaRPr>
          </a:p>
        </p:txBody>
      </p:sp>
      <p:sp>
        <p:nvSpPr>
          <p:cNvPr id="82" name="PlaceHolder 4"/>
          <p:cNvSpPr>
            <a:spLocks noGrp="1"/>
          </p:cNvSpPr>
          <p:nvPr>
            <p:ph type="dt" idx="33"/>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83" name="PlaceHolder 5"/>
          <p:cNvSpPr>
            <a:spLocks noGrp="1"/>
          </p:cNvSpPr>
          <p:nvPr>
            <p:ph type="ftr" idx="34"/>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84" name="PlaceHolder 6"/>
          <p:cNvSpPr>
            <a:spLocks noGrp="1"/>
          </p:cNvSpPr>
          <p:nvPr>
            <p:ph type="sldNum" idx="35"/>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3FA4B30D-8105-485C-908C-39CB29D34E02}"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79" r:id="rId2"/>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5" name="PlaceHolder 1"/>
          <p:cNvSpPr>
            <a:spLocks noGrp="1"/>
          </p:cNvSpPr>
          <p:nvPr>
            <p:ph type="title"/>
          </p:nvPr>
        </p:nvSpPr>
        <p:spPr>
          <a:xfrm>
            <a:off x="609120" y="273600"/>
            <a:ext cx="10969560" cy="1144800"/>
          </a:xfrm>
          <a:prstGeom prst="rect">
            <a:avLst/>
          </a:prstGeom>
          <a:noFill/>
          <a:ln w="0">
            <a:noFill/>
          </a:ln>
        </p:spPr>
        <p:txBody>
          <a:bodyPr lIns="0" rIns="0" tIns="0" bIns="0" anchor="ctr">
            <a:noAutofit/>
          </a:bodyPr>
          <a:p>
            <a:pPr indent="0">
              <a:buNone/>
            </a:pPr>
            <a:r>
              <a:rPr b="0" lang="en-US" sz="1800" strike="noStrike" u="none">
                <a:solidFill>
                  <a:schemeClr val="dk1"/>
                </a:solidFill>
                <a:effectLst/>
                <a:uFillTx/>
                <a:latin typeface="Calibri"/>
              </a:rPr>
              <a:t>Click to edit the title text format</a:t>
            </a:r>
            <a:endParaRPr b="0" lang="en-US" sz="1800" strike="noStrike" u="none">
              <a:solidFill>
                <a:schemeClr val="dk1"/>
              </a:solidFill>
              <a:effectLst/>
              <a:uFillTx/>
              <a:latin typeface="Calibri"/>
            </a:endParaRPr>
          </a:p>
        </p:txBody>
      </p:sp>
      <p:sp>
        <p:nvSpPr>
          <p:cNvPr id="86" name="PlaceHolder 2"/>
          <p:cNvSpPr>
            <a:spLocks noGrp="1"/>
          </p:cNvSpPr>
          <p:nvPr>
            <p:ph type="body"/>
          </p:nvPr>
        </p:nvSpPr>
        <p:spPr>
          <a:xfrm>
            <a:off x="609120" y="1604520"/>
            <a:ext cx="1096956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chemeClr val="dk1"/>
              </a:solidFill>
              <a:effectLst/>
              <a:uFillTx/>
              <a:latin typeface="Calibri"/>
            </a:endParaRPr>
          </a:p>
          <a:p>
            <a:pPr lvl="1" marL="432000" indent="-216000">
              <a:lnSpc>
                <a:spcPct val="90000"/>
              </a:lnSpc>
              <a:spcBef>
                <a:spcPts val="1134"/>
              </a:spcBef>
              <a:buClr>
                <a:srgbClr val="000000"/>
              </a:buClr>
              <a:buSzPct val="45000"/>
              <a:buFont typeface="Wingdings" charset="2"/>
              <a:buChar char=""/>
            </a:pPr>
            <a:r>
              <a:rPr b="0" lang="en-US" sz="2000" strike="noStrike" u="none">
                <a:solidFill>
                  <a:schemeClr val="dk1"/>
                </a:solidFill>
                <a:effectLst/>
                <a:uFillTx/>
                <a:latin typeface="Calibri"/>
              </a:rPr>
              <a:t>Second Outline Level</a:t>
            </a:r>
            <a:endParaRPr b="0" lang="en-US" sz="2000" strike="noStrike" u="none">
              <a:solidFill>
                <a:schemeClr val="dk1"/>
              </a:solidFill>
              <a:effectLst/>
              <a:uFillTx/>
              <a:latin typeface="Calibri"/>
            </a:endParaRPr>
          </a:p>
          <a:p>
            <a:pPr lvl="2" marL="648000" indent="-216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chemeClr val="dk1"/>
              </a:solidFill>
              <a:effectLst/>
              <a:uFillTx/>
              <a:latin typeface="Calibri"/>
            </a:endParaRPr>
          </a:p>
          <a:p>
            <a:pPr lvl="3" marL="864000" indent="-216000">
              <a:lnSpc>
                <a:spcPct val="90000"/>
              </a:lnSpc>
              <a:spcBef>
                <a:spcPts val="567"/>
              </a:spcBef>
              <a:buClr>
                <a:srgbClr val="000000"/>
              </a:buClr>
              <a:buSzPct val="45000"/>
              <a:buFont typeface="Wingdings" charset="2"/>
              <a:buChar char=""/>
            </a:pPr>
            <a:r>
              <a:rPr b="0" lang="en-US" sz="1800" strike="noStrike" u="none">
                <a:solidFill>
                  <a:schemeClr val="dk1"/>
                </a:solidFill>
                <a:effectLst/>
                <a:uFillTx/>
                <a:latin typeface="Calibri"/>
              </a:rPr>
              <a:t>Fourth Outline Level</a:t>
            </a:r>
            <a:endParaRPr b="0" lang="en-US" sz="1800" strike="noStrike" u="none">
              <a:solidFill>
                <a:schemeClr val="dk1"/>
              </a:solidFill>
              <a:effectLst/>
              <a:uFillTx/>
              <a:latin typeface="Calibri"/>
            </a:endParaRPr>
          </a:p>
          <a:p>
            <a:pPr lvl="4" marL="1080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Fifth Outline Level</a:t>
            </a:r>
            <a:endParaRPr b="0" lang="en-US" sz="2000" strike="noStrike" u="none">
              <a:solidFill>
                <a:srgbClr val="000000"/>
              </a:solidFill>
              <a:effectLst/>
              <a:uFillTx/>
              <a:latin typeface="Times New Roman"/>
            </a:endParaRPr>
          </a:p>
          <a:p>
            <a:pPr lvl="5" marL="1296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Sixth Outline Level</a:t>
            </a:r>
            <a:endParaRPr b="0" lang="en-US" sz="2000" strike="noStrike" u="none">
              <a:solidFill>
                <a:srgbClr val="000000"/>
              </a:solidFill>
              <a:effectLst/>
              <a:uFillTx/>
              <a:latin typeface="Times New Roman"/>
            </a:endParaRPr>
          </a:p>
          <a:p>
            <a:pPr lvl="6" marL="1512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Seventh Outline Level</a:t>
            </a:r>
            <a:endParaRPr b="0" lang="en-US" sz="2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81" r:id="rId2"/>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7" name="PlaceHolder 1"/>
          <p:cNvSpPr>
            <a:spLocks noGrp="1"/>
          </p:cNvSpPr>
          <p:nvPr>
            <p:ph type="body"/>
          </p:nvPr>
        </p:nvSpPr>
        <p:spPr>
          <a:xfrm>
            <a:off x="374760" y="2963160"/>
            <a:ext cx="11438640" cy="1855080"/>
          </a:xfrm>
          <a:prstGeom prst="rect">
            <a:avLst/>
          </a:prstGeom>
          <a:noFill/>
          <a:ln w="63360">
            <a:solidFill>
              <a:srgbClr val="000000"/>
            </a:solidFill>
            <a:round/>
          </a:ln>
        </p:spPr>
        <p:txBody>
          <a:bodyPr lIns="90000" rIns="90000" tIns="182880" bIns="45000" anchor="t">
            <a:spAutoFit/>
          </a:bodyPr>
          <a:p>
            <a:pPr indent="0" algn="ctr" defTabSz="914400">
              <a:lnSpc>
                <a:spcPct val="90000"/>
              </a:lnSpc>
              <a:spcBef>
                <a:spcPts val="1001"/>
              </a:spcBef>
              <a:buNone/>
              <a:tabLst>
                <a:tab algn="l" pos="0"/>
              </a:tabLst>
            </a:pPr>
            <a:r>
              <a:rPr b="1" lang="en-US" sz="6000" strike="noStrike" u="none">
                <a:solidFill>
                  <a:srgbClr val="000000"/>
                </a:solidFill>
                <a:effectLst/>
                <a:uFillTx/>
                <a:latin typeface="Arial"/>
                <a:ea typeface="DejaVu Sans"/>
              </a:rPr>
              <a:t>Click to edit Master text styles</a:t>
            </a:r>
            <a:endParaRPr b="0" lang="en-US" sz="6000" strike="noStrike" u="none">
              <a:solidFill>
                <a:schemeClr val="dk1"/>
              </a:solidFill>
              <a:effectLst/>
              <a:uFillTx/>
              <a:latin typeface="Calibri"/>
            </a:endParaRPr>
          </a:p>
          <a:p>
            <a:pPr marL="457200" indent="0" algn="ctr" defTabSz="914400">
              <a:lnSpc>
                <a:spcPct val="90000"/>
              </a:lnSpc>
              <a:spcBef>
                <a:spcPts val="499"/>
              </a:spcBef>
              <a:buNone/>
              <a:tabLst>
                <a:tab algn="l" pos="0"/>
              </a:tabLst>
            </a:pPr>
            <a:r>
              <a:rPr b="1" lang="en-US" sz="5400" strike="noStrike" u="none">
                <a:solidFill>
                  <a:srgbClr val="000000"/>
                </a:solidFill>
                <a:effectLst/>
                <a:uFillTx/>
                <a:latin typeface="Arial"/>
                <a:ea typeface="DejaVu Sans"/>
              </a:rPr>
              <a:t>Second level</a:t>
            </a:r>
            <a:endParaRPr b="0" lang="en-US" sz="5400" strike="noStrike" u="none">
              <a:solidFill>
                <a:schemeClr val="dk1"/>
              </a:solidFill>
              <a:effectLst/>
              <a:uFillTx/>
              <a:latin typeface="Calibri"/>
            </a:endParaRPr>
          </a:p>
        </p:txBody>
      </p:sp>
      <p:sp>
        <p:nvSpPr>
          <p:cNvPr id="88" name="PlaceHolder 2"/>
          <p:cNvSpPr>
            <a:spLocks noGrp="1"/>
          </p:cNvSpPr>
          <p:nvPr>
            <p:ph type="body"/>
          </p:nvPr>
        </p:nvSpPr>
        <p:spPr>
          <a:xfrm>
            <a:off x="2693880" y="103680"/>
            <a:ext cx="6800760" cy="584640"/>
          </a:xfrm>
          <a:prstGeom prst="rect">
            <a:avLst/>
          </a:prstGeom>
          <a:noFill/>
          <a:ln w="0">
            <a:noFill/>
          </a:ln>
        </p:spPr>
        <p:txBody>
          <a:bodyPr lIns="90000" rIns="90000" tIns="45000" bIns="45000" anchor="t">
            <a:noAutofit/>
          </a:bodyPr>
          <a:p>
            <a:pPr indent="0" algn="ctr" defTabSz="914400">
              <a:lnSpc>
                <a:spcPct val="90000"/>
              </a:lnSpc>
              <a:spcBef>
                <a:spcPts val="1001"/>
              </a:spcBef>
              <a:buNone/>
              <a:tabLst>
                <a:tab algn="l" pos="0"/>
              </a:tabLst>
            </a:pPr>
            <a:r>
              <a:rPr b="0" lang="en-US" sz="2800" strike="noStrike" u="none">
                <a:solidFill>
                  <a:schemeClr val="dk1"/>
                </a:solidFill>
                <a:effectLst/>
                <a:uFillTx/>
                <a:latin typeface="Arial"/>
              </a:rPr>
              <a:t>Click to edit Master text styles</a:t>
            </a:r>
            <a:endParaRPr b="0" lang="en-US" sz="2800" strike="noStrike" u="none">
              <a:solidFill>
                <a:schemeClr val="dk1"/>
              </a:solidFill>
              <a:effectLst/>
              <a:uFillTx/>
              <a:latin typeface="Calibri"/>
            </a:endParaRPr>
          </a:p>
        </p:txBody>
      </p:sp>
      <p:sp>
        <p:nvSpPr>
          <p:cNvPr id="89" name="PlaceHolder 3"/>
          <p:cNvSpPr>
            <a:spLocks noGrp="1"/>
          </p:cNvSpPr>
          <p:nvPr>
            <p:ph type="title"/>
          </p:nvPr>
        </p:nvSpPr>
        <p:spPr>
          <a:xfrm>
            <a:off x="609120" y="273600"/>
            <a:ext cx="10969560" cy="1144800"/>
          </a:xfrm>
          <a:prstGeom prst="rect">
            <a:avLst/>
          </a:prstGeom>
          <a:noFill/>
          <a:ln w="0">
            <a:noFill/>
          </a:ln>
        </p:spPr>
        <p:txBody>
          <a:bodyPr lIns="0" rIns="0" tIns="0" bIns="0" anchor="ctr">
            <a:noAutofit/>
          </a:bodyPr>
          <a:p>
            <a:pPr indent="0">
              <a:buNone/>
            </a:pPr>
            <a:r>
              <a:rPr b="0" lang="en-US" sz="1800" strike="noStrike" u="none">
                <a:solidFill>
                  <a:schemeClr val="dk1"/>
                </a:solidFill>
                <a:effectLst/>
                <a:uFillTx/>
                <a:latin typeface="Calibri"/>
              </a:rPr>
              <a:t>Click to edit the title text format</a:t>
            </a:r>
            <a:endParaRPr b="0" lang="en-US" sz="1800" strike="noStrike" u="none">
              <a:solidFill>
                <a:schemeClr val="dk1"/>
              </a:solidFill>
              <a:effectLst/>
              <a:uFillTx/>
              <a:latin typeface="Calibri"/>
            </a:endParaRPr>
          </a:p>
        </p:txBody>
      </p:sp>
    </p:spTree>
  </p:cSld>
  <p:clrMap bg1="lt1" tx1="dk1" bg2="lt2" tx2="dk2" accent1="accent1" accent2="accent2" accent3="accent3" accent4="accent4" accent5="accent5" accent6="accent6" hlink="hlink" folHlink="folHlink"/>
  <p:sldLayoutIdLst>
    <p:sldLayoutId id="2147483683" r:id="rId2"/>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90" name="PlaceHolder 1"/>
          <p:cNvSpPr>
            <a:spLocks noGrp="1"/>
          </p:cNvSpPr>
          <p:nvPr>
            <p:ph type="title"/>
          </p:nvPr>
        </p:nvSpPr>
        <p:spPr>
          <a:xfrm>
            <a:off x="609120" y="708480"/>
            <a:ext cx="10969200" cy="274680"/>
          </a:xfrm>
          <a:prstGeom prst="rect">
            <a:avLst/>
          </a:prstGeom>
          <a:noFill/>
          <a:ln w="0">
            <a:noFill/>
          </a:ln>
        </p:spPr>
        <p:txBody>
          <a:bodyPr lIns="0" rIns="0" tIns="0" bIns="0" anchor="ctr">
            <a:spAutoFit/>
          </a:bodyPr>
          <a:p>
            <a:pPr indent="0">
              <a:buNone/>
            </a:pPr>
            <a:r>
              <a:rPr b="0" lang="en-US" sz="1800" strike="noStrike" u="none">
                <a:solidFill>
                  <a:srgbClr val="000000"/>
                </a:solidFill>
                <a:effectLst/>
                <a:uFillTx/>
                <a:latin typeface="Arial"/>
              </a:rPr>
              <a:t>Click to edit the title text format</a:t>
            </a:r>
            <a:endParaRPr b="0" lang="en-US" sz="1800" strike="noStrike" u="none">
              <a:solidFill>
                <a:srgbClr val="000000"/>
              </a:solidFill>
              <a:effectLst/>
              <a:uFillTx/>
              <a:latin typeface="Arial"/>
            </a:endParaRPr>
          </a:p>
        </p:txBody>
      </p:sp>
      <p:sp>
        <p:nvSpPr>
          <p:cNvPr id="91" name="PlaceHolder 2"/>
          <p:cNvSpPr>
            <a:spLocks noGrp="1"/>
          </p:cNvSpPr>
          <p:nvPr>
            <p:ph type="body"/>
          </p:nvPr>
        </p:nvSpPr>
        <p:spPr>
          <a:xfrm>
            <a:off x="609120" y="1604520"/>
            <a:ext cx="53524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trike="noStrike" u="none">
                <a:solidFill>
                  <a:srgbClr val="000000"/>
                </a:solidFill>
                <a:effectLst/>
                <a:uFillTx/>
                <a:latin typeface="Arial"/>
              </a:rPr>
              <a:t>Click to edit the outline text format</a:t>
            </a:r>
            <a:endParaRPr b="0" lang="en-US"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800" strike="noStrike" u="none">
                <a:solidFill>
                  <a:srgbClr val="000000"/>
                </a:solidFill>
                <a:effectLst/>
                <a:uFillTx/>
                <a:latin typeface="Arial"/>
              </a:rPr>
              <a:t>Second Outline Level</a:t>
            </a:r>
            <a:endParaRPr b="0" lang="en-US"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800" strike="noStrike" u="none">
                <a:solidFill>
                  <a:srgbClr val="000000"/>
                </a:solidFill>
                <a:effectLst/>
                <a:uFillTx/>
                <a:latin typeface="Arial"/>
              </a:rPr>
              <a:t>Third Outline Level</a:t>
            </a:r>
            <a:endParaRPr b="0" lang="en-US"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800" strike="noStrike" u="none">
                <a:solidFill>
                  <a:srgbClr val="000000"/>
                </a:solidFill>
                <a:effectLst/>
                <a:uFillTx/>
                <a:latin typeface="Arial"/>
              </a:rPr>
              <a:t>Fourth Outline Level</a:t>
            </a:r>
            <a:endParaRPr b="0" lang="en-US"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Fifth Outline Level</a:t>
            </a:r>
            <a:endParaRPr b="0" lang="en-US"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Sixth Outline Level</a:t>
            </a:r>
            <a:endParaRPr b="0" lang="en-US"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Seventh Outline Level</a:t>
            </a:r>
            <a:endParaRPr b="0" lang="en-US" sz="1800" strike="noStrike" u="none">
              <a:solidFill>
                <a:srgbClr val="000000"/>
              </a:solidFill>
              <a:effectLst/>
              <a:uFillTx/>
              <a:latin typeface="Arial"/>
            </a:endParaRPr>
          </a:p>
        </p:txBody>
      </p:sp>
      <p:sp>
        <p:nvSpPr>
          <p:cNvPr id="92" name="PlaceHolder 3"/>
          <p:cNvSpPr>
            <a:spLocks noGrp="1"/>
          </p:cNvSpPr>
          <p:nvPr>
            <p:ph type="body"/>
          </p:nvPr>
        </p:nvSpPr>
        <p:spPr>
          <a:xfrm>
            <a:off x="6230160" y="1604520"/>
            <a:ext cx="5352480" cy="3976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trike="noStrike" u="none">
                <a:solidFill>
                  <a:srgbClr val="000000"/>
                </a:solidFill>
                <a:effectLst/>
                <a:uFillTx/>
                <a:latin typeface="Arial"/>
              </a:rPr>
              <a:t>Click to edit the outline text format</a:t>
            </a:r>
            <a:endParaRPr b="0" lang="en-US"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800" strike="noStrike" u="none">
                <a:solidFill>
                  <a:srgbClr val="000000"/>
                </a:solidFill>
                <a:effectLst/>
                <a:uFillTx/>
                <a:latin typeface="Arial"/>
              </a:rPr>
              <a:t>Second Outline Level</a:t>
            </a:r>
            <a:endParaRPr b="0" lang="en-US"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800" strike="noStrike" u="none">
                <a:solidFill>
                  <a:srgbClr val="000000"/>
                </a:solidFill>
                <a:effectLst/>
                <a:uFillTx/>
                <a:latin typeface="Arial"/>
              </a:rPr>
              <a:t>Third Outline Level</a:t>
            </a:r>
            <a:endParaRPr b="0" lang="en-US"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800" strike="noStrike" u="none">
                <a:solidFill>
                  <a:srgbClr val="000000"/>
                </a:solidFill>
                <a:effectLst/>
                <a:uFillTx/>
                <a:latin typeface="Arial"/>
              </a:rPr>
              <a:t>Fourth Outline Level</a:t>
            </a:r>
            <a:endParaRPr b="0" lang="en-US"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Fifth Outline Level</a:t>
            </a:r>
            <a:endParaRPr b="0" lang="en-US"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Sixth Outline Level</a:t>
            </a:r>
            <a:endParaRPr b="0" lang="en-US"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Seventh Outline Level</a:t>
            </a:r>
            <a:endParaRPr b="0" lang="en-US" sz="1800" strike="noStrike" u="none">
              <a:solidFill>
                <a:srgbClr val="000000"/>
              </a:solidFill>
              <a:effectLst/>
              <a:uFillTx/>
              <a:latin typeface="Arial"/>
            </a:endParaRPr>
          </a:p>
        </p:txBody>
      </p:sp>
      <p:sp>
        <p:nvSpPr>
          <p:cNvPr id="93" name="PlaceHolder 4"/>
          <p:cNvSpPr>
            <a:spLocks noGrp="1"/>
          </p:cNvSpPr>
          <p:nvPr>
            <p:ph type="ftr" idx="36"/>
          </p:nvPr>
        </p:nvSpPr>
        <p:spPr>
          <a:xfrm>
            <a:off x="4037400" y="6356520"/>
            <a:ext cx="411300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94" name="PlaceHolder 5"/>
          <p:cNvSpPr>
            <a:spLocks noGrp="1"/>
          </p:cNvSpPr>
          <p:nvPr>
            <p:ph type="sldNum" idx="37"/>
          </p:nvPr>
        </p:nvSpPr>
        <p:spPr>
          <a:xfrm>
            <a:off x="8607960" y="6356520"/>
            <a:ext cx="274176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F61CA9CE-20B5-481B-81DA-DCC1574C42C2}"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
        <p:nvSpPr>
          <p:cNvPr id="95" name="PlaceHolder 6"/>
          <p:cNvSpPr>
            <a:spLocks noGrp="1"/>
          </p:cNvSpPr>
          <p:nvPr>
            <p:ph type="dt" idx="38"/>
          </p:nvPr>
        </p:nvSpPr>
        <p:spPr>
          <a:xfrm>
            <a:off x="837720" y="6356520"/>
            <a:ext cx="2741760" cy="3643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85" r:id="rId2"/>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99" name="PlaceHolder 1"/>
          <p:cNvSpPr>
            <a:spLocks noGrp="1"/>
          </p:cNvSpPr>
          <p:nvPr>
            <p:ph type="title"/>
          </p:nvPr>
        </p:nvSpPr>
        <p:spPr>
          <a:xfrm>
            <a:off x="609120" y="708480"/>
            <a:ext cx="10969200" cy="274680"/>
          </a:xfrm>
          <a:prstGeom prst="rect">
            <a:avLst/>
          </a:prstGeom>
          <a:noFill/>
          <a:ln w="0">
            <a:noFill/>
          </a:ln>
        </p:spPr>
        <p:txBody>
          <a:bodyPr lIns="0" rIns="0" tIns="0" bIns="0" anchor="ctr">
            <a:spAutoFit/>
          </a:bodyPr>
          <a:p>
            <a:pPr indent="0">
              <a:buNone/>
            </a:pPr>
            <a:r>
              <a:rPr b="0" lang="en-US" sz="1800" strike="noStrike" u="none">
                <a:solidFill>
                  <a:srgbClr val="000000"/>
                </a:solidFill>
                <a:effectLst/>
                <a:uFillTx/>
                <a:latin typeface="Arial"/>
              </a:rPr>
              <a:t>Click to edit the title text format</a:t>
            </a:r>
            <a:endParaRPr b="0" lang="en-US" sz="1800" strike="noStrike" u="none">
              <a:solidFill>
                <a:srgbClr val="000000"/>
              </a:solidFill>
              <a:effectLst/>
              <a:uFillTx/>
              <a:latin typeface="Arial"/>
            </a:endParaRPr>
          </a:p>
        </p:txBody>
      </p:sp>
      <p:sp>
        <p:nvSpPr>
          <p:cNvPr id="100" name="PlaceHolder 2"/>
          <p:cNvSpPr>
            <a:spLocks noGrp="1"/>
          </p:cNvSpPr>
          <p:nvPr>
            <p:ph type="ftr" idx="39"/>
          </p:nvPr>
        </p:nvSpPr>
        <p:spPr>
          <a:xfrm>
            <a:off x="4037400" y="6356520"/>
            <a:ext cx="4113000" cy="3643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01" name="PlaceHolder 3"/>
          <p:cNvSpPr>
            <a:spLocks noGrp="1"/>
          </p:cNvSpPr>
          <p:nvPr>
            <p:ph type="sldNum" idx="40"/>
          </p:nvPr>
        </p:nvSpPr>
        <p:spPr>
          <a:xfrm>
            <a:off x="8607960" y="6356520"/>
            <a:ext cx="2741760" cy="364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FC292377-0C0A-4AEB-BB6C-59F960C58FB4}"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
        <p:nvSpPr>
          <p:cNvPr id="102" name="PlaceHolder 4"/>
          <p:cNvSpPr>
            <a:spLocks noGrp="1"/>
          </p:cNvSpPr>
          <p:nvPr>
            <p:ph type="dt" idx="41"/>
          </p:nvPr>
        </p:nvSpPr>
        <p:spPr>
          <a:xfrm>
            <a:off x="837720" y="6356520"/>
            <a:ext cx="2741760" cy="3643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03" name="PlaceHolder 5"/>
          <p:cNvSpPr>
            <a:spLocks noGrp="1"/>
          </p:cNvSpPr>
          <p:nvPr>
            <p:ph type="body"/>
          </p:nvPr>
        </p:nvSpPr>
        <p:spPr>
          <a:xfrm>
            <a:off x="609120" y="1604520"/>
            <a:ext cx="1096956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trike="noStrike" u="none">
                <a:solidFill>
                  <a:srgbClr val="000000"/>
                </a:solidFill>
                <a:effectLst/>
                <a:uFillTx/>
                <a:latin typeface="Arial"/>
              </a:rPr>
              <a:t>Click to edit the outline text format</a:t>
            </a:r>
            <a:endParaRPr b="0" lang="en-US" sz="3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2800" strike="noStrike" u="none">
                <a:solidFill>
                  <a:srgbClr val="000000"/>
                </a:solidFill>
                <a:effectLst/>
                <a:uFillTx/>
                <a:latin typeface="Arial"/>
              </a:rPr>
              <a:t>Second Outline Level</a:t>
            </a:r>
            <a:endParaRPr b="0" lang="en-US" sz="2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2400" strike="noStrike" u="none">
                <a:solidFill>
                  <a:srgbClr val="000000"/>
                </a:solidFill>
                <a:effectLst/>
                <a:uFillTx/>
                <a:latin typeface="Arial"/>
              </a:rPr>
              <a:t>Third Outline Level</a:t>
            </a:r>
            <a:endParaRPr b="0" lang="en-US" sz="2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2000" strike="noStrike" u="none">
                <a:solidFill>
                  <a:srgbClr val="000000"/>
                </a:solidFill>
                <a:effectLst/>
                <a:uFillTx/>
                <a:latin typeface="Arial"/>
              </a:rPr>
              <a:t>Fourth Outline Level</a:t>
            </a:r>
            <a:endParaRPr b="0" lang="en-US" sz="20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clrMap bg1="lt1" tx1="dk1" bg2="lt2" tx2="dk2" accent1="accent1" accent2="accent2" accent3="accent3" accent4="accent4" accent5="accent5" accent6="accent6" hlink="hlink" folHlink="folHlink"/>
  <p:sldLayoutIdLst>
    <p:sldLayoutId id="2147483687"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Click to edit Master title style</a:t>
            </a:r>
            <a:endParaRPr b="0" lang="en-US" sz="4400" strike="noStrike" u="none">
              <a:solidFill>
                <a:schemeClr val="dk1"/>
              </a:solidFill>
              <a:effectLst/>
              <a:uFillTx/>
              <a:latin typeface="Calibri"/>
            </a:endParaRPr>
          </a:p>
        </p:txBody>
      </p:sp>
      <p:sp>
        <p:nvSpPr>
          <p:cNvPr id="8" name="PlaceHolder 2"/>
          <p:cNvSpPr>
            <a:spLocks noGrp="1"/>
          </p:cNvSpPr>
          <p:nvPr>
            <p:ph type="body"/>
          </p:nvPr>
        </p:nvSpPr>
        <p:spPr>
          <a:xfrm>
            <a:off x="837720" y="1825560"/>
            <a:ext cx="10512360" cy="435096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chemeClr val="dk1"/>
              </a:solidFill>
              <a:effectLst/>
              <a:uFillTx/>
              <a:latin typeface="Calibri"/>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chemeClr val="dk1"/>
              </a:solidFill>
              <a:effectLst/>
              <a:uFillTx/>
              <a:latin typeface="Calibri"/>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chemeClr val="dk1"/>
              </a:solidFill>
              <a:effectLst/>
              <a:uFillTx/>
              <a:latin typeface="Calibri"/>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Times New Roman"/>
            </a:endParaRPr>
          </a:p>
        </p:txBody>
      </p:sp>
      <p:sp>
        <p:nvSpPr>
          <p:cNvPr id="9" name="PlaceHolder 3"/>
          <p:cNvSpPr>
            <a:spLocks noGrp="1"/>
          </p:cNvSpPr>
          <p:nvPr>
            <p:ph type="dt" idx="4"/>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10" name="PlaceHolder 4"/>
          <p:cNvSpPr>
            <a:spLocks noGrp="1"/>
          </p:cNvSpPr>
          <p:nvPr>
            <p:ph type="ftr" idx="5"/>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1" name="PlaceHolder 5"/>
          <p:cNvSpPr>
            <a:spLocks noGrp="1"/>
          </p:cNvSpPr>
          <p:nvPr>
            <p:ph type="sldNum" idx="6"/>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0BE6B36A-18FC-4E6F-A23C-9561BFC3348F}"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8722440" y="365040"/>
            <a:ext cx="2628000" cy="5811480"/>
          </a:xfrm>
          <a:prstGeom prst="rect">
            <a:avLst/>
          </a:prstGeom>
          <a:noFill/>
          <a:ln w="0">
            <a:noFill/>
          </a:ln>
        </p:spPr>
        <p:txBody>
          <a:bodyPr lIns="91440" rIns="91440" tIns="45720" bIns="45720" anchor="ctr" vert="eaVert">
            <a:noAutofit/>
          </a:bodyPr>
          <a:p>
            <a:pPr indent="0" algn="ctr" defTabSz="914400">
              <a:lnSpc>
                <a:spcPct val="90000"/>
              </a:lnSpc>
              <a:buNone/>
            </a:pPr>
            <a:r>
              <a:rPr b="1" lang="en-US" sz="4400" strike="noStrike" u="none">
                <a:solidFill>
                  <a:schemeClr val="dk1"/>
                </a:solidFill>
                <a:effectLst/>
                <a:uFillTx/>
                <a:latin typeface="Arial"/>
              </a:rPr>
              <a:t>Click to edit Master title style</a:t>
            </a:r>
            <a:endParaRPr b="0" lang="en-US" sz="4400" strike="noStrike" u="none">
              <a:solidFill>
                <a:schemeClr val="dk1"/>
              </a:solidFill>
              <a:effectLst/>
              <a:uFillTx/>
              <a:latin typeface="Calibri"/>
            </a:endParaRPr>
          </a:p>
        </p:txBody>
      </p:sp>
      <p:sp>
        <p:nvSpPr>
          <p:cNvPr id="13" name="PlaceHolder 2"/>
          <p:cNvSpPr>
            <a:spLocks noGrp="1"/>
          </p:cNvSpPr>
          <p:nvPr>
            <p:ph type="body"/>
          </p:nvPr>
        </p:nvSpPr>
        <p:spPr>
          <a:xfrm>
            <a:off x="837720" y="365040"/>
            <a:ext cx="7731720" cy="581148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chemeClr val="dk1"/>
              </a:solidFill>
              <a:effectLst/>
              <a:uFillTx/>
              <a:latin typeface="Calibri"/>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chemeClr val="dk1"/>
              </a:solidFill>
              <a:effectLst/>
              <a:uFillTx/>
              <a:latin typeface="Calibri"/>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chemeClr val="dk1"/>
              </a:solidFill>
              <a:effectLst/>
              <a:uFillTx/>
              <a:latin typeface="Calibri"/>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Times New Roman"/>
            </a:endParaRPr>
          </a:p>
        </p:txBody>
      </p:sp>
      <p:sp>
        <p:nvSpPr>
          <p:cNvPr id="14" name="PlaceHolder 3"/>
          <p:cNvSpPr>
            <a:spLocks noGrp="1"/>
          </p:cNvSpPr>
          <p:nvPr>
            <p:ph type="dt" idx="7"/>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15" name="PlaceHolder 4"/>
          <p:cNvSpPr>
            <a:spLocks noGrp="1"/>
          </p:cNvSpPr>
          <p:nvPr>
            <p:ph type="ftr" idx="8"/>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6" name="PlaceHolder 5"/>
          <p:cNvSpPr>
            <a:spLocks noGrp="1"/>
          </p:cNvSpPr>
          <p:nvPr>
            <p:ph type="sldNum" idx="9"/>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97734724-968A-45F4-9D2D-5C7973C74BC9}"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 name="PlaceHolder 1"/>
          <p:cNvSpPr>
            <a:spLocks noGrp="1"/>
          </p:cNvSpPr>
          <p:nvPr>
            <p:ph type="body"/>
          </p:nvPr>
        </p:nvSpPr>
        <p:spPr>
          <a:xfrm>
            <a:off x="609120" y="1604520"/>
            <a:ext cx="10969200" cy="3976920"/>
          </a:xfrm>
          <a:prstGeom prst="rect">
            <a:avLst/>
          </a:prstGeom>
          <a:noFill/>
          <a:ln w="0">
            <a:noFill/>
          </a:ln>
        </p:spPr>
        <p:txBody>
          <a:bodyPr lIns="0" rIns="0" tIns="0" bIns="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Body Level One</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Body Level Two</a:t>
            </a:r>
            <a:endParaRPr b="0" lang="en-US" sz="2400" strike="noStrike" u="none">
              <a:solidFill>
                <a:schemeClr val="dk1"/>
              </a:solidFill>
              <a:effectLst/>
              <a:uFillTx/>
              <a:latin typeface="Calibri"/>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Body Level Three</a:t>
            </a:r>
            <a:endParaRPr b="0" lang="en-US" sz="2000" strike="noStrike" u="none">
              <a:solidFill>
                <a:schemeClr val="dk1"/>
              </a:solidFill>
              <a:effectLst/>
              <a:uFillTx/>
              <a:latin typeface="Calibri"/>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Body Level Four</a:t>
            </a:r>
            <a:endParaRPr b="0" lang="en-US" sz="1800" strike="noStrike" u="none">
              <a:solidFill>
                <a:schemeClr val="dk1"/>
              </a:solidFill>
              <a:effectLst/>
              <a:uFillTx/>
              <a:latin typeface="Calibri"/>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Body Level Five</a:t>
            </a:r>
            <a:endParaRPr b="0" lang="en-US" sz="1800" strike="noStrike" u="none">
              <a:solidFill>
                <a:srgbClr val="000000"/>
              </a:solidFill>
              <a:effectLst/>
              <a:uFillTx/>
              <a:latin typeface="Times New Roman"/>
            </a:endParaRPr>
          </a:p>
        </p:txBody>
      </p:sp>
      <p:sp>
        <p:nvSpPr>
          <p:cNvPr id="18" name="PlaceHolder 2"/>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3800" strike="noStrike" u="none">
                <a:solidFill>
                  <a:schemeClr val="dk1"/>
                </a:solidFill>
                <a:effectLst/>
                <a:uFillTx/>
                <a:latin typeface="Arial"/>
              </a:rPr>
              <a:t>Title Text</a:t>
            </a:r>
            <a:endParaRPr b="0" lang="en-US" sz="3800" strike="noStrike" u="none">
              <a:solidFill>
                <a:schemeClr val="dk1"/>
              </a:solidFill>
              <a:effectLst/>
              <a:uFillTx/>
              <a:latin typeface="Calibri"/>
            </a:endParaRPr>
          </a:p>
        </p:txBody>
      </p:sp>
      <p:sp>
        <p:nvSpPr>
          <p:cNvPr id="19" name="PlaceHolder 3"/>
          <p:cNvSpPr>
            <a:spLocks noGrp="1"/>
          </p:cNvSpPr>
          <p:nvPr>
            <p:ph type="sldNum" idx="10"/>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46CB7C25-FEEC-4566-8FB8-D36909BFA4E1}"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 name="PlaceHolder 1"/>
          <p:cNvSpPr>
            <a:spLocks noGrp="1"/>
          </p:cNvSpPr>
          <p:nvPr>
            <p:ph type="sldNum" idx="11"/>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1CA77172-F405-476D-A832-3D4F77221137}"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
        <p:nvSpPr>
          <p:cNvPr id="23" name="PlaceHolder 2"/>
          <p:cNvSpPr>
            <a:spLocks noGrp="1"/>
          </p:cNvSpPr>
          <p:nvPr>
            <p:ph type="title"/>
          </p:nvPr>
        </p:nvSpPr>
        <p:spPr>
          <a:xfrm>
            <a:off x="609120" y="273600"/>
            <a:ext cx="10969560" cy="1144800"/>
          </a:xfrm>
          <a:prstGeom prst="rect">
            <a:avLst/>
          </a:prstGeom>
          <a:noFill/>
          <a:ln w="0">
            <a:noFill/>
          </a:ln>
        </p:spPr>
        <p:txBody>
          <a:bodyPr lIns="0" rIns="0" tIns="0" bIns="0" anchor="ctr">
            <a:noAutofit/>
          </a:bodyPr>
          <a:p>
            <a:pPr indent="0">
              <a:buNone/>
            </a:pPr>
            <a:r>
              <a:rPr b="0" lang="en-US" sz="1800" strike="noStrike" u="none">
                <a:solidFill>
                  <a:schemeClr val="dk1"/>
                </a:solidFill>
                <a:effectLst/>
                <a:uFillTx/>
                <a:latin typeface="Calibri"/>
              </a:rPr>
              <a:t>Click to edit the title text format</a:t>
            </a:r>
            <a:endParaRPr b="0" lang="en-US" sz="1800" strike="noStrike" u="none">
              <a:solidFill>
                <a:schemeClr val="dk1"/>
              </a:solidFill>
              <a:effectLst/>
              <a:uFillTx/>
              <a:latin typeface="Calibri"/>
            </a:endParaRPr>
          </a:p>
        </p:txBody>
      </p:sp>
      <p:sp>
        <p:nvSpPr>
          <p:cNvPr id="24" name="PlaceHolder 3"/>
          <p:cNvSpPr>
            <a:spLocks noGrp="1"/>
          </p:cNvSpPr>
          <p:nvPr>
            <p:ph type="body"/>
          </p:nvPr>
        </p:nvSpPr>
        <p:spPr>
          <a:xfrm>
            <a:off x="609120" y="1604520"/>
            <a:ext cx="1096956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chemeClr val="dk1"/>
              </a:solidFill>
              <a:effectLst/>
              <a:uFillTx/>
              <a:latin typeface="Calibri"/>
            </a:endParaRPr>
          </a:p>
          <a:p>
            <a:pPr lvl="1" marL="432000" indent="-216000">
              <a:lnSpc>
                <a:spcPct val="90000"/>
              </a:lnSpc>
              <a:spcBef>
                <a:spcPts val="1134"/>
              </a:spcBef>
              <a:buClr>
                <a:srgbClr val="000000"/>
              </a:buClr>
              <a:buSzPct val="45000"/>
              <a:buFont typeface="Wingdings" charset="2"/>
              <a:buChar char=""/>
            </a:pPr>
            <a:r>
              <a:rPr b="0" lang="en-US" sz="2000" strike="noStrike" u="none">
                <a:solidFill>
                  <a:schemeClr val="dk1"/>
                </a:solidFill>
                <a:effectLst/>
                <a:uFillTx/>
                <a:latin typeface="Calibri"/>
              </a:rPr>
              <a:t>Second Outline Level</a:t>
            </a:r>
            <a:endParaRPr b="0" lang="en-US" sz="2000" strike="noStrike" u="none">
              <a:solidFill>
                <a:schemeClr val="dk1"/>
              </a:solidFill>
              <a:effectLst/>
              <a:uFillTx/>
              <a:latin typeface="Calibri"/>
            </a:endParaRPr>
          </a:p>
          <a:p>
            <a:pPr lvl="2" marL="648000" indent="-216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chemeClr val="dk1"/>
              </a:solidFill>
              <a:effectLst/>
              <a:uFillTx/>
              <a:latin typeface="Calibri"/>
            </a:endParaRPr>
          </a:p>
          <a:p>
            <a:pPr lvl="3" marL="864000" indent="-216000">
              <a:lnSpc>
                <a:spcPct val="90000"/>
              </a:lnSpc>
              <a:spcBef>
                <a:spcPts val="567"/>
              </a:spcBef>
              <a:buClr>
                <a:srgbClr val="000000"/>
              </a:buClr>
              <a:buSzPct val="45000"/>
              <a:buFont typeface="Wingdings" charset="2"/>
              <a:buChar char=""/>
            </a:pPr>
            <a:r>
              <a:rPr b="0" lang="en-US" sz="1800" strike="noStrike" u="none">
                <a:solidFill>
                  <a:schemeClr val="dk1"/>
                </a:solidFill>
                <a:effectLst/>
                <a:uFillTx/>
                <a:latin typeface="Calibri"/>
              </a:rPr>
              <a:t>Fourth Outline Level</a:t>
            </a:r>
            <a:endParaRPr b="0" lang="en-US" sz="1800" strike="noStrike" u="none">
              <a:solidFill>
                <a:schemeClr val="dk1"/>
              </a:solidFill>
              <a:effectLst/>
              <a:uFillTx/>
              <a:latin typeface="Calibri"/>
            </a:endParaRPr>
          </a:p>
          <a:p>
            <a:pPr lvl="4" marL="1080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Fifth Outline Level</a:t>
            </a:r>
            <a:endParaRPr b="0" lang="en-US" sz="2000" strike="noStrike" u="none">
              <a:solidFill>
                <a:srgbClr val="000000"/>
              </a:solidFill>
              <a:effectLst/>
              <a:uFillTx/>
              <a:latin typeface="Times New Roman"/>
            </a:endParaRPr>
          </a:p>
          <a:p>
            <a:pPr lvl="5" marL="1296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Sixth Outline Level</a:t>
            </a:r>
            <a:endParaRPr b="0" lang="en-US" sz="2000" strike="noStrike" u="none">
              <a:solidFill>
                <a:srgbClr val="000000"/>
              </a:solidFill>
              <a:effectLst/>
              <a:uFillTx/>
              <a:latin typeface="Times New Roman"/>
            </a:endParaRPr>
          </a:p>
          <a:p>
            <a:pPr lvl="6" marL="1512000" indent="-216000">
              <a:spcBef>
                <a:spcPts val="283"/>
              </a:spcBef>
              <a:buClr>
                <a:srgbClr val="000000"/>
              </a:buClr>
              <a:buSzPct val="45000"/>
              <a:buFont typeface="Wingdings" charset="2"/>
              <a:buChar char=""/>
            </a:pPr>
            <a:r>
              <a:rPr b="0" lang="en-US" sz="2000" strike="noStrike" u="none">
                <a:solidFill>
                  <a:srgbClr val="000000"/>
                </a:solidFill>
                <a:effectLst/>
                <a:uFillTx/>
                <a:latin typeface="Times New Roman"/>
              </a:rPr>
              <a:t>Seventh Outline Level</a:t>
            </a:r>
            <a:endParaRPr b="0" lang="en-US" sz="20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57" r:id="rId2"/>
    <p:sldLayoutId id="2147483658" r:id="rId3"/>
    <p:sldLayoutId id="2147483659" r:id="rId4"/>
    <p:sldLayoutId id="2147483660" r:id="rId5"/>
    <p:sldLayoutId id="2147483661" r:id="rId6"/>
    <p:sldLayoutId id="2147483662" r:id="rId7"/>
    <p:sldLayoutId id="2147483663" r:id="rId8"/>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Click To Edit Master Title Style</a:t>
            </a:r>
            <a:endParaRPr b="0" lang="en-US" sz="4400" strike="noStrike" u="none">
              <a:solidFill>
                <a:schemeClr val="dk1"/>
              </a:solidFill>
              <a:effectLst/>
              <a:uFillTx/>
              <a:latin typeface="Calibri"/>
            </a:endParaRPr>
          </a:p>
        </p:txBody>
      </p:sp>
      <p:sp>
        <p:nvSpPr>
          <p:cNvPr id="34" name="PlaceHolder 2"/>
          <p:cNvSpPr>
            <a:spLocks noGrp="1"/>
          </p:cNvSpPr>
          <p:nvPr>
            <p:ph type="body"/>
          </p:nvPr>
        </p:nvSpPr>
        <p:spPr>
          <a:xfrm>
            <a:off x="837720" y="1825560"/>
            <a:ext cx="1051236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chemeClr val="dk1"/>
              </a:solidFill>
              <a:effectLst/>
              <a:uFillTx/>
              <a:latin typeface="Calibri"/>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chemeClr val="dk1"/>
              </a:solidFill>
              <a:effectLst/>
              <a:uFillTx/>
              <a:latin typeface="Calibri"/>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chemeClr val="dk1"/>
              </a:solidFill>
              <a:effectLst/>
              <a:uFillTx/>
              <a:latin typeface="Calibri"/>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Times New Roman"/>
            </a:endParaRPr>
          </a:p>
        </p:txBody>
      </p:sp>
      <p:sp>
        <p:nvSpPr>
          <p:cNvPr id="35" name="PlaceHolder 3"/>
          <p:cNvSpPr>
            <a:spLocks noGrp="1"/>
          </p:cNvSpPr>
          <p:nvPr>
            <p:ph type="dt" idx="12"/>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36" name="PlaceHolder 4"/>
          <p:cNvSpPr>
            <a:spLocks noGrp="1"/>
          </p:cNvSpPr>
          <p:nvPr>
            <p:ph type="ftr" idx="13"/>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37" name="PlaceHolder 5"/>
          <p:cNvSpPr>
            <a:spLocks noGrp="1"/>
          </p:cNvSpPr>
          <p:nvPr>
            <p:ph type="sldNum" idx="14"/>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44EB223C-9B21-4ECB-A561-3329B9C3603E}"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65"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831600" y="1709640"/>
            <a:ext cx="10512360" cy="2852280"/>
          </a:xfrm>
          <a:prstGeom prst="rect">
            <a:avLst/>
          </a:prstGeom>
          <a:noFill/>
          <a:ln w="0">
            <a:noFill/>
          </a:ln>
        </p:spPr>
        <p:txBody>
          <a:bodyPr lIns="91440" rIns="91440" tIns="45720" bIns="45720" anchor="b">
            <a:noAutofit/>
          </a:bodyPr>
          <a:p>
            <a:pPr indent="0" algn="ctr" defTabSz="914400">
              <a:lnSpc>
                <a:spcPct val="90000"/>
              </a:lnSpc>
              <a:buNone/>
            </a:pPr>
            <a:r>
              <a:rPr b="1" lang="en-US" sz="6000" strike="noStrike" u="none">
                <a:solidFill>
                  <a:schemeClr val="dk1"/>
                </a:solidFill>
                <a:effectLst/>
                <a:uFillTx/>
                <a:latin typeface="Arial"/>
              </a:rPr>
              <a:t>Click To Edit Master Title Style</a:t>
            </a:r>
            <a:endParaRPr b="0" lang="en-US" sz="6000" strike="noStrike" u="none">
              <a:solidFill>
                <a:schemeClr val="dk1"/>
              </a:solidFill>
              <a:effectLst/>
              <a:uFillTx/>
              <a:latin typeface="Calibri"/>
            </a:endParaRPr>
          </a:p>
        </p:txBody>
      </p:sp>
      <p:sp>
        <p:nvSpPr>
          <p:cNvPr id="41" name="PlaceHolder 2"/>
          <p:cNvSpPr>
            <a:spLocks noGrp="1"/>
          </p:cNvSpPr>
          <p:nvPr>
            <p:ph type="body"/>
          </p:nvPr>
        </p:nvSpPr>
        <p:spPr>
          <a:xfrm>
            <a:off x="831600" y="4589640"/>
            <a:ext cx="10512360" cy="149976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2400" strike="noStrike" u="none">
                <a:solidFill>
                  <a:schemeClr val="dk1">
                    <a:tint val="75000"/>
                  </a:schemeClr>
                </a:solidFill>
                <a:effectLst/>
                <a:uFillTx/>
                <a:latin typeface="Calibri"/>
              </a:rPr>
              <a:t>Click to edit Master text styles</a:t>
            </a:r>
            <a:endParaRPr b="0" lang="en-US" sz="2400" strike="noStrike" u="none">
              <a:solidFill>
                <a:schemeClr val="dk1"/>
              </a:solidFill>
              <a:effectLst/>
              <a:uFillTx/>
              <a:latin typeface="Calibri"/>
            </a:endParaRPr>
          </a:p>
        </p:txBody>
      </p:sp>
      <p:sp>
        <p:nvSpPr>
          <p:cNvPr id="42" name="PlaceHolder 3"/>
          <p:cNvSpPr>
            <a:spLocks noGrp="1"/>
          </p:cNvSpPr>
          <p:nvPr>
            <p:ph type="dt" idx="15"/>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43" name="PlaceHolder 4"/>
          <p:cNvSpPr>
            <a:spLocks noGrp="1"/>
          </p:cNvSpPr>
          <p:nvPr>
            <p:ph type="ftr" idx="16"/>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44" name="PlaceHolder 5"/>
          <p:cNvSpPr>
            <a:spLocks noGrp="1"/>
          </p:cNvSpPr>
          <p:nvPr>
            <p:ph type="sldNum" idx="17"/>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3E85F7DF-68DA-4B72-95E3-AE3CB86EBA1E}"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67"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5"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Click To Edit Master Title Style</a:t>
            </a:r>
            <a:endParaRPr b="0" lang="en-US" sz="4400" strike="noStrike" u="none">
              <a:solidFill>
                <a:schemeClr val="dk1"/>
              </a:solidFill>
              <a:effectLst/>
              <a:uFillTx/>
              <a:latin typeface="Calibri"/>
            </a:endParaRPr>
          </a:p>
        </p:txBody>
      </p:sp>
      <p:sp>
        <p:nvSpPr>
          <p:cNvPr id="46" name="PlaceHolder 2"/>
          <p:cNvSpPr>
            <a:spLocks noGrp="1"/>
          </p:cNvSpPr>
          <p:nvPr>
            <p:ph type="body"/>
          </p:nvPr>
        </p:nvSpPr>
        <p:spPr>
          <a:xfrm>
            <a:off x="837720" y="1825560"/>
            <a:ext cx="517968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chemeClr val="dk1"/>
              </a:solidFill>
              <a:effectLst/>
              <a:uFillTx/>
              <a:latin typeface="Calibri"/>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chemeClr val="dk1"/>
              </a:solidFill>
              <a:effectLst/>
              <a:uFillTx/>
              <a:latin typeface="Calibri"/>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chemeClr val="dk1"/>
              </a:solidFill>
              <a:effectLst/>
              <a:uFillTx/>
              <a:latin typeface="Calibri"/>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Times New Roman"/>
            </a:endParaRPr>
          </a:p>
        </p:txBody>
      </p:sp>
      <p:sp>
        <p:nvSpPr>
          <p:cNvPr id="47" name="PlaceHolder 3"/>
          <p:cNvSpPr>
            <a:spLocks noGrp="1"/>
          </p:cNvSpPr>
          <p:nvPr>
            <p:ph type="body"/>
          </p:nvPr>
        </p:nvSpPr>
        <p:spPr>
          <a:xfrm>
            <a:off x="6170400" y="1825560"/>
            <a:ext cx="517968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chemeClr val="dk1"/>
              </a:solidFill>
              <a:effectLst/>
              <a:uFillTx/>
              <a:latin typeface="Calibri"/>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chemeClr val="dk1"/>
              </a:solidFill>
              <a:effectLst/>
              <a:uFillTx/>
              <a:latin typeface="Calibri"/>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chemeClr val="dk1"/>
              </a:solidFill>
              <a:effectLst/>
              <a:uFillTx/>
              <a:latin typeface="Calibri"/>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Times New Roman"/>
            </a:endParaRPr>
          </a:p>
        </p:txBody>
      </p:sp>
      <p:sp>
        <p:nvSpPr>
          <p:cNvPr id="48" name="PlaceHolder 4"/>
          <p:cNvSpPr>
            <a:spLocks noGrp="1"/>
          </p:cNvSpPr>
          <p:nvPr>
            <p:ph type="dt" idx="18"/>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49" name="PlaceHolder 5"/>
          <p:cNvSpPr>
            <a:spLocks noGrp="1"/>
          </p:cNvSpPr>
          <p:nvPr>
            <p:ph type="ftr" idx="19"/>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50" name="PlaceHolder 6"/>
          <p:cNvSpPr>
            <a:spLocks noGrp="1"/>
          </p:cNvSpPr>
          <p:nvPr>
            <p:ph type="sldNum" idx="20"/>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99419BCA-FC70-4655-A5D5-A37DCF74E2D6}"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69"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1513800" y="365040"/>
            <a:ext cx="98380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Click To Edit Master Title Style</a:t>
            </a:r>
            <a:endParaRPr b="0" lang="en-US" sz="4400" strike="noStrike" u="none">
              <a:solidFill>
                <a:schemeClr val="dk1"/>
              </a:solidFill>
              <a:effectLst/>
              <a:uFillTx/>
              <a:latin typeface="Calibri"/>
            </a:endParaRPr>
          </a:p>
        </p:txBody>
      </p:sp>
      <p:sp>
        <p:nvSpPr>
          <p:cNvPr id="55" name="PlaceHolder 2"/>
          <p:cNvSpPr>
            <a:spLocks noGrp="1"/>
          </p:cNvSpPr>
          <p:nvPr>
            <p:ph type="body"/>
          </p:nvPr>
        </p:nvSpPr>
        <p:spPr>
          <a:xfrm>
            <a:off x="839520" y="1681200"/>
            <a:ext cx="5155920" cy="8236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chemeClr val="dk1"/>
              </a:solidFill>
              <a:effectLst/>
              <a:uFillTx/>
              <a:latin typeface="Calibri"/>
            </a:endParaRPr>
          </a:p>
        </p:txBody>
      </p:sp>
      <p:sp>
        <p:nvSpPr>
          <p:cNvPr id="56" name="PlaceHolder 3"/>
          <p:cNvSpPr>
            <a:spLocks noGrp="1"/>
          </p:cNvSpPr>
          <p:nvPr>
            <p:ph type="body"/>
          </p:nvPr>
        </p:nvSpPr>
        <p:spPr>
          <a:xfrm>
            <a:off x="839520" y="2505240"/>
            <a:ext cx="5155920" cy="36842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chemeClr val="dk1"/>
              </a:solidFill>
              <a:effectLst/>
              <a:uFillTx/>
              <a:latin typeface="Calibri"/>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chemeClr val="dk1"/>
              </a:solidFill>
              <a:effectLst/>
              <a:uFillTx/>
              <a:latin typeface="Calibri"/>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chemeClr val="dk1"/>
              </a:solidFill>
              <a:effectLst/>
              <a:uFillTx/>
              <a:latin typeface="Calibri"/>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Times New Roman"/>
            </a:endParaRPr>
          </a:p>
        </p:txBody>
      </p:sp>
      <p:sp>
        <p:nvSpPr>
          <p:cNvPr id="57" name="PlaceHolder 4"/>
          <p:cNvSpPr>
            <a:spLocks noGrp="1"/>
          </p:cNvSpPr>
          <p:nvPr>
            <p:ph type="body"/>
          </p:nvPr>
        </p:nvSpPr>
        <p:spPr>
          <a:xfrm>
            <a:off x="6170400" y="1681200"/>
            <a:ext cx="5181480" cy="8236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chemeClr val="dk1"/>
              </a:solidFill>
              <a:effectLst/>
              <a:uFillTx/>
              <a:latin typeface="Calibri"/>
            </a:endParaRPr>
          </a:p>
        </p:txBody>
      </p:sp>
      <p:sp>
        <p:nvSpPr>
          <p:cNvPr id="58" name="PlaceHolder 5"/>
          <p:cNvSpPr>
            <a:spLocks noGrp="1"/>
          </p:cNvSpPr>
          <p:nvPr>
            <p:ph type="body"/>
          </p:nvPr>
        </p:nvSpPr>
        <p:spPr>
          <a:xfrm>
            <a:off x="6170400" y="2505240"/>
            <a:ext cx="5181480" cy="36842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chemeClr val="dk1"/>
              </a:solidFill>
              <a:effectLst/>
              <a:uFillTx/>
              <a:latin typeface="Calibri"/>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chemeClr val="dk1"/>
              </a:solidFill>
              <a:effectLst/>
              <a:uFillTx/>
              <a:latin typeface="Calibri"/>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chemeClr val="dk1"/>
              </a:solidFill>
              <a:effectLst/>
              <a:uFillTx/>
              <a:latin typeface="Calibri"/>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Times New Roman"/>
            </a:endParaRPr>
          </a:p>
        </p:txBody>
      </p:sp>
      <p:sp>
        <p:nvSpPr>
          <p:cNvPr id="59" name="PlaceHolder 6"/>
          <p:cNvSpPr>
            <a:spLocks noGrp="1"/>
          </p:cNvSpPr>
          <p:nvPr>
            <p:ph type="dt" idx="21"/>
          </p:nvPr>
        </p:nvSpPr>
        <p:spPr>
          <a:xfrm>
            <a:off x="837720" y="6356520"/>
            <a:ext cx="274212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trike="noStrike" u="none">
                <a:solidFill>
                  <a:schemeClr val="dk1">
                    <a:tint val="75000"/>
                  </a:schemeClr>
                </a:solidFill>
                <a:effectLst/>
                <a:uFillTx/>
                <a:latin typeface="Calibri"/>
              </a:defRPr>
            </a:lvl1pPr>
          </a:lstStyle>
          <a:p>
            <a:pPr indent="0" defTabSz="914400">
              <a:lnSpc>
                <a:spcPct val="100000"/>
              </a:lnSpc>
              <a:buNone/>
            </a:pPr>
            <a:r>
              <a:rPr b="0" lang="en-US" sz="1200" strike="noStrike" u="none">
                <a:solidFill>
                  <a:schemeClr val="dk1">
                    <a:tint val="75000"/>
                  </a:schemeClr>
                </a:solidFill>
                <a:effectLst/>
                <a:uFillTx/>
                <a:latin typeface="Calibri"/>
              </a:rPr>
              <a:t> </a:t>
            </a:r>
            <a:endParaRPr b="0" lang="en-US" sz="1200" strike="noStrike" u="none">
              <a:solidFill>
                <a:srgbClr val="000000"/>
              </a:solidFill>
              <a:effectLst/>
              <a:uFillTx/>
              <a:latin typeface="Times New Roman"/>
            </a:endParaRPr>
          </a:p>
        </p:txBody>
      </p:sp>
      <p:sp>
        <p:nvSpPr>
          <p:cNvPr id="60" name="PlaceHolder 7"/>
          <p:cNvSpPr>
            <a:spLocks noGrp="1"/>
          </p:cNvSpPr>
          <p:nvPr>
            <p:ph type="ftr" idx="22"/>
          </p:nvPr>
        </p:nvSpPr>
        <p:spPr>
          <a:xfrm>
            <a:off x="4037400" y="6356520"/>
            <a:ext cx="4113360" cy="364680"/>
          </a:xfrm>
          <a:prstGeom prst="rect">
            <a:avLst/>
          </a:prstGeom>
          <a:noFill/>
          <a:ln w="0">
            <a:noFill/>
          </a:ln>
        </p:spPr>
        <p:txBody>
          <a:bodyPr lIns="91440" rIns="91440" tIns="45720" bIns="45720" anchor="ctr">
            <a:noAutofit/>
          </a:bodyPr>
          <a:lstStyle>
            <a:lvl1pPr indent="0" algn="ctr">
              <a:buNone/>
              <a:defRPr b="0" lang="en-US" sz="1400" strike="noStrike" u="none">
                <a:solidFill>
                  <a:srgbClr val="000000"/>
                </a:solidFill>
                <a:effectLst/>
                <a:uFillTx/>
                <a:latin typeface="Times New Roman"/>
              </a:defRPr>
            </a:lvl1pPr>
          </a:lstStyle>
          <a:p>
            <a:pPr indent="0" algn="ct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61" name="PlaceHolder 8"/>
          <p:cNvSpPr>
            <a:spLocks noGrp="1"/>
          </p:cNvSpPr>
          <p:nvPr>
            <p:ph type="sldNum" idx="23"/>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0036EA6A-AA7B-478D-8266-A63FCAED2334}" type="slidenum">
              <a:rPr b="0" lang="en-US" sz="1200" strike="noStrike" u="none">
                <a:solidFill>
                  <a:schemeClr val="dk1">
                    <a:tint val="75000"/>
                  </a:schemeClr>
                </a:solidFill>
                <a:effectLst/>
                <a:uFillTx/>
                <a:latin typeface="Calibri"/>
              </a:rPr>
              <a:t>1</a:t>
            </a:fld>
            <a:endParaRPr b="0" lang="en-US" sz="12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71"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jpeg"/><Relationship Id="rId6" Type="http://schemas.openxmlformats.org/officeDocument/2006/relationships/image" Target="../media/image6.jpeg"/><Relationship Id="rId7" Type="http://schemas.openxmlformats.org/officeDocument/2006/relationships/slideLayout" Target="../slideLayouts/slideLayout2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jpeg"/><Relationship Id="rId6" Type="http://schemas.openxmlformats.org/officeDocument/2006/relationships/image" Target="../media/image6.jpeg"/><Relationship Id="rId7" Type="http://schemas.openxmlformats.org/officeDocument/2006/relationships/slideLayout" Target="../slideLayouts/slideLayout22.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4.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4.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2.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36.xml"/>
</Relationships>
</file>

<file path=ppt/slides/_rels/slide3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37.xml"/>
</Relationships>
</file>

<file path=ppt/slides/_rels/slide3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38.xml"/>
</Relationships>
</file>

<file path=ppt/slides/_rels/slide39.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39.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4.png"/><Relationship Id="rId3" Type="http://schemas.openxmlformats.org/officeDocument/2006/relationships/slideLayout" Target="../slideLayouts/slideLayout22.xml"/>
</Relationships>
</file>

<file path=ppt/slides/_rels/slide4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40.xml"/>
</Relationships>
</file>

<file path=ppt/slides/_rels/slide4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41.xml"/>
</Relationships>
</file>

<file path=ppt/slides/_rels/slide42.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42.xml"/>
</Relationships>
</file>

<file path=ppt/slides/_rels/slide4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43.xml"/>
</Relationships>
</file>

<file path=ppt/slides/_rels/slide4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44.xml"/>
</Relationships>
</file>

<file path=ppt/slides/_rels/slide45.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Relationship Id="rId3" Type="http://schemas.openxmlformats.org/officeDocument/2006/relationships/notesSlide" Target="../notesSlides/notesSlide45.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4.png"/><Relationship Id="rId3" Type="http://schemas.openxmlformats.org/officeDocument/2006/relationships/slideLayout" Target="../slideLayouts/slideLayout22.xml"/>
</Relationships>
</file>

<file path=ppt/slides/_rels/slide50.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2.xml"/><Relationship Id="rId3" Type="http://schemas.openxmlformats.org/officeDocument/2006/relationships/notesSlide" Target="../notesSlides/notesSlide50.xml"/>
</Relationships>
</file>

<file path=ppt/slides/_rels/slide5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2.xml"/><Relationship Id="rId3" Type="http://schemas.openxmlformats.org/officeDocument/2006/relationships/notesSlide" Target="../notesSlides/notesSlide51.xml"/>
</Relationships>
</file>

<file path=ppt/slides/_rels/slide5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2.xml"/><Relationship Id="rId3" Type="http://schemas.openxmlformats.org/officeDocument/2006/relationships/notesSlide" Target="../notesSlides/notesSlide52.xml"/>
</Relationships>
</file>

<file path=ppt/slides/_rels/slide5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2.xml"/><Relationship Id="rId3" Type="http://schemas.openxmlformats.org/officeDocument/2006/relationships/notesSlide" Target="../notesSlides/notesSlide53.xml"/>
</Relationships>
</file>

<file path=ppt/slides/_rels/slide54.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2.xml"/><Relationship Id="rId3" Type="http://schemas.openxmlformats.org/officeDocument/2006/relationships/notesSlide" Target="../notesSlides/notesSlide54.xml"/>
</Relationships>
</file>

<file path=ppt/slides/_rels/slide55.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2.xml"/><Relationship Id="rId3" Type="http://schemas.openxmlformats.org/officeDocument/2006/relationships/notesSlide" Target="../notesSlides/notesSlide55.xml"/>
</Relationships>
</file>

<file path=ppt/slides/_rels/slide56.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9.xml"/><Relationship Id="rId3" Type="http://schemas.openxmlformats.org/officeDocument/2006/relationships/notesSlide" Target="../notesSlides/notesSlide56.xml"/>
</Relationships>
</file>

<file path=ppt/slides/_rels/slide5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58.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59.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2.xml"/><Relationship Id="rId3" Type="http://schemas.openxmlformats.org/officeDocument/2006/relationships/notesSlide" Target="../notesSlides/notesSlide59.xml"/>
</Relationships>
</file>

<file path=ppt/slides/_rels/slide6.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jpeg"/><Relationship Id="rId3" Type="http://schemas.openxmlformats.org/officeDocument/2006/relationships/slideLayout" Target="../slideLayouts/slideLayout22.xml"/>
</Relationships>
</file>

<file path=ppt/slides/_rels/slide6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2.xml"/><Relationship Id="rId3" Type="http://schemas.openxmlformats.org/officeDocument/2006/relationships/notesSlide" Target="../notesSlides/notesSlide60.xml"/>
</Relationships>
</file>

<file path=ppt/slides/_rels/slide61.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notesSlide" Target="../notesSlides/notesSlide61.xml"/>
</Relationships>
</file>

<file path=ppt/slides/_rels/slide6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notesSlide" Target="../notesSlides/notesSlide62.xml"/>
</Relationships>
</file>

<file path=ppt/slides/_rels/slide63.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2.png"/><Relationship Id="rId3" Type="http://schemas.openxmlformats.org/officeDocument/2006/relationships/slideLayout" Target="../slideLayouts/slideLayout12.xml"/><Relationship Id="rId4" Type="http://schemas.openxmlformats.org/officeDocument/2006/relationships/notesSlide" Target="../notesSlides/notesSlide63.xml"/>
</Relationships>
</file>

<file path=ppt/slides/_rels/slide64.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2.png"/><Relationship Id="rId3" Type="http://schemas.openxmlformats.org/officeDocument/2006/relationships/slideLayout" Target="../slideLayouts/slideLayout12.xml"/><Relationship Id="rId4" Type="http://schemas.openxmlformats.org/officeDocument/2006/relationships/notesSlide" Target="../notesSlides/notesSlide64.xml"/>
</Relationships>
</file>

<file path=ppt/slides/_rels/slide6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notesSlide" Target="../notesSlides/notesSlide65.xml"/>
</Relationships>
</file>

<file path=ppt/slides/_rels/slide66.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notesSlide" Target="../notesSlides/notesSlide66.xml"/>
</Relationships>
</file>

<file path=ppt/slides/_rels/slide67.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notesSlide" Target="../notesSlides/notesSlide67.xml"/>
</Relationships>
</file>

<file path=ppt/slides/_rels/slide68.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notesSlide" Target="../notesSlides/notesSlide68.xml"/>
</Relationships>
</file>

<file path=ppt/slides/_rels/slide69.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7.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jpeg"/><Relationship Id="rId3" Type="http://schemas.openxmlformats.org/officeDocument/2006/relationships/slideLayout" Target="../slideLayouts/slideLayout22.xml"/>
</Relationships>
</file>

<file path=ppt/slides/_rels/slide70.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71.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72.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7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74.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75.xml.rels><?xml version="1.0" encoding="UTF-8"?>
<Relationships xmlns="http://schemas.openxmlformats.org/package/2006/relationships"><Relationship Id="rId1" Type="http://schemas.openxmlformats.org/officeDocument/2006/relationships/hyperlink" Target="https://www.media.mit.edu/projects/detect-fakes/overview/" TargetMode="External"/><Relationship Id="rId2" Type="http://schemas.openxmlformats.org/officeDocument/2006/relationships/hyperlink" Target="https://detectfakes.kellogg.northwestern.edu/" TargetMode="External"/><Relationship Id="rId3" Type="http://schemas.openxmlformats.org/officeDocument/2006/relationships/hyperlink" Target="https://media.defense.gov/2023/Sep/12/2003298925/-1/-1/0/CSI-DEEPFAKE-THREATS.PDF" TargetMode="External"/><Relationship Id="rId4" Type="http://schemas.openxmlformats.org/officeDocument/2006/relationships/hyperlink" Target="https://www.darpa.mil/news-events/2024-03-14#:~:text=Through%20the%20Semantic%20Forensics%20" TargetMode="External"/><Relationship Id="rId5" Type="http://schemas.openxmlformats.org/officeDocument/2006/relationships/slideLayout" Target="../slideLayouts/slideLayout12.xml"/><Relationship Id="rId6" Type="http://schemas.openxmlformats.org/officeDocument/2006/relationships/notesSlide" Target="../notesSlides/notesSlide75.xml"/>
</Relationships>
</file>

<file path=ppt/slides/_rels/slide76.xml.rels><?xml version="1.0" encoding="UTF-8"?>
<Relationships xmlns="http://schemas.openxmlformats.org/package/2006/relationships"><Relationship Id="rId1" Type="http://schemas.openxmlformats.org/officeDocument/2006/relationships/hyperlink" Target="https://www.media.mit.edu/projects/detect-fakes/overview/" TargetMode="External"/><Relationship Id="rId2" Type="http://schemas.openxmlformats.org/officeDocument/2006/relationships/hyperlink" Target="https://detectfakes.kellogg.northwestern.edu/" TargetMode="External"/><Relationship Id="rId3" Type="http://schemas.openxmlformats.org/officeDocument/2006/relationships/hyperlink" Target="https://media.defense.gov/2023/Sep/12/2003298925/-1/-1/0/CSI-DEEPFAKE-THREATS.PDF" TargetMode="External"/><Relationship Id="rId4" Type="http://schemas.openxmlformats.org/officeDocument/2006/relationships/hyperlink" Target="https://www.darpa.mil/news-events/2024-03-14#:~:text=Through%20the%20Semantic%20Forensics%20" TargetMode="External"/><Relationship Id="rId5" Type="http://schemas.openxmlformats.org/officeDocument/2006/relationships/slideLayout" Target="../slideLayouts/slideLayout12.xml"/><Relationship Id="rId6" Type="http://schemas.openxmlformats.org/officeDocument/2006/relationships/notesSlide" Target="../notesSlides/notesSlide76.xml"/>
</Relationships>
</file>

<file path=ppt/slides/_rels/slide77.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4.xml"/><Relationship Id="rId3" Type="http://schemas.openxmlformats.org/officeDocument/2006/relationships/notesSlide" Target="../notesSlides/notesSlide77.xml"/>
</Relationships>
</file>

<file path=ppt/slides/_rels/slide78.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4.xml"/><Relationship Id="rId3" Type="http://schemas.openxmlformats.org/officeDocument/2006/relationships/notesSlide" Target="../notesSlides/notesSlide78.xml"/>
</Relationships>
</file>

<file path=ppt/slides/_rels/slide79.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9.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
</Relationships>
</file>

<file path=ppt/slides/_rels/slide80.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9.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accent4"/>
        </a:solidFill>
      </p:bgPr>
    </p:bg>
    <p:spTree>
      <p:nvGrpSpPr>
        <p:cNvPr id="1" name=""/>
        <p:cNvGrpSpPr/>
        <p:nvPr/>
      </p:nvGrpSpPr>
      <p:grpSpPr>
        <a:xfrm>
          <a:off x="0" y="0"/>
          <a:ext cx="0" cy="0"/>
          <a:chOff x="0" y="0"/>
          <a:chExt cx="0" cy="0"/>
        </a:xfrm>
      </p:grpSpPr>
      <p:sp>
        <p:nvSpPr>
          <p:cNvPr id="112" name="PlaceHolder 1"/>
          <p:cNvSpPr>
            <a:spLocks noGrp="1"/>
          </p:cNvSpPr>
          <p:nvPr>
            <p:ph/>
          </p:nvPr>
        </p:nvSpPr>
        <p:spPr>
          <a:xfrm>
            <a:off x="348840" y="2817720"/>
            <a:ext cx="11438640" cy="2019960"/>
          </a:xfrm>
          <a:prstGeom prst="rect">
            <a:avLst/>
          </a:prstGeom>
          <a:noFill/>
          <a:ln w="63360">
            <a:solidFill>
              <a:srgbClr val="000000"/>
            </a:solidFill>
            <a:round/>
          </a:ln>
        </p:spPr>
        <p:txBody>
          <a:bodyPr lIns="90000" rIns="90000" tIns="182880" bIns="45000" anchor="t">
            <a:noAutofit/>
          </a:bodyPr>
          <a:p>
            <a:pPr indent="0" algn="ctr" defTabSz="914400">
              <a:lnSpc>
                <a:spcPct val="100000"/>
              </a:lnSpc>
              <a:buNone/>
              <a:tabLst>
                <a:tab algn="l" pos="0"/>
              </a:tabLst>
            </a:pPr>
            <a:r>
              <a:rPr b="0" lang="en-US" sz="6000" strike="noStrike" u="none">
                <a:solidFill>
                  <a:srgbClr val="000000"/>
                </a:solidFill>
                <a:effectLst/>
                <a:uFillTx/>
                <a:latin typeface="Arial"/>
              </a:rPr>
              <a:t>Identifying Synthetic Content</a:t>
            </a:r>
            <a:endParaRPr b="0" lang="en-US" sz="6000" strike="noStrike" u="none">
              <a:solidFill>
                <a:schemeClr val="dk1"/>
              </a:solidFill>
              <a:effectLst/>
              <a:uFillTx/>
              <a:latin typeface="Calibri"/>
            </a:endParaRPr>
          </a:p>
          <a:p>
            <a:pPr indent="0" algn="ctr" defTabSz="914400">
              <a:lnSpc>
                <a:spcPct val="100000"/>
              </a:lnSpc>
              <a:buNone/>
              <a:tabLst>
                <a:tab algn="l" pos="0"/>
              </a:tabLst>
            </a:pPr>
            <a:r>
              <a:rPr b="0" lang="en-US" sz="6000" strike="noStrike" u="none">
                <a:solidFill>
                  <a:srgbClr val="000000"/>
                </a:solidFill>
                <a:effectLst/>
                <a:uFillTx/>
                <a:latin typeface="Arial"/>
              </a:rPr>
              <a:t>MASTER SLIDE DECK</a:t>
            </a:r>
            <a:endParaRPr b="0" lang="en-US" sz="6000" strike="noStrike" u="none">
              <a:solidFill>
                <a:schemeClr val="dk1"/>
              </a:solidFill>
              <a:effectLst/>
              <a:uFillTx/>
              <a:latin typeface="Calibri"/>
            </a:endParaRPr>
          </a:p>
        </p:txBody>
      </p:sp>
      <p:sp>
        <p:nvSpPr>
          <p:cNvPr id="113" name="PlaceHolder 2"/>
          <p:cNvSpPr>
            <a:spLocks noGrp="1"/>
          </p:cNvSpPr>
          <p:nvPr>
            <p:ph/>
          </p:nvPr>
        </p:nvSpPr>
        <p:spPr>
          <a:xfrm>
            <a:off x="2693880" y="103680"/>
            <a:ext cx="6800760" cy="584640"/>
          </a:xfrm>
          <a:prstGeom prst="rect">
            <a:avLst/>
          </a:prstGeom>
          <a:noFill/>
          <a:ln w="0">
            <a:noFill/>
          </a:ln>
        </p:spPr>
        <p:txBody>
          <a:bodyPr lIns="90000" rIns="90000" tIns="45000" bIns="45000" anchor="t">
            <a:noAutofit/>
          </a:bodyPr>
          <a:p>
            <a:pPr indent="0">
              <a:lnSpc>
                <a:spcPct val="90000"/>
              </a:lnSpc>
              <a:spcBef>
                <a:spcPts val="1417"/>
              </a:spcBef>
              <a:buNone/>
            </a:pPr>
            <a:endParaRPr b="0" lang="en-US" sz="2800" strike="noStrike" u="none">
              <a:solidFill>
                <a:schemeClr val="dk1"/>
              </a:solidFill>
              <a:effectLst/>
              <a:uFillTx/>
              <a:latin typeface="Arial"/>
            </a:endParaRPr>
          </a:p>
        </p:txBody>
      </p:sp>
      <p:sp>
        <p:nvSpPr>
          <p:cNvPr id="114" name="English"/>
          <p:cNvSpPr/>
          <p:nvPr/>
        </p:nvSpPr>
        <p:spPr>
          <a:xfrm>
            <a:off x="5433120" y="5220720"/>
            <a:ext cx="1269360" cy="1269720"/>
          </a:xfrm>
          <a:prstGeom prst="rect">
            <a:avLst/>
          </a:prstGeom>
          <a:solidFill>
            <a:srgbClr val="fffb00"/>
          </a:solidFill>
          <a:ln w="12700">
            <a:solidFill>
              <a:srgbClr val="4472c4"/>
            </a:solidFill>
            <a:miter/>
          </a:ln>
        </p:spPr>
        <p:style>
          <a:lnRef idx="0"/>
          <a:fillRef idx="0"/>
          <a:effectRef idx="0"/>
          <a:fontRef idx="minor"/>
        </p:style>
        <p:txBody>
          <a:bodyPr lIns="45720" rIns="45720" tIns="45000" bIns="45000" anchor="ctr">
            <a:noAutofit/>
          </a:bodyPr>
          <a:p>
            <a:pPr algn="ctr" defTabSz="914400">
              <a:lnSpc>
                <a:spcPct val="100000"/>
              </a:lnSpc>
            </a:pPr>
            <a:r>
              <a:rPr b="0" lang="en-US" sz="1800" strike="noStrike" u="none">
                <a:solidFill>
                  <a:schemeClr val="dk1"/>
                </a:solidFill>
                <a:effectLst/>
                <a:uFillTx/>
                <a:latin typeface="Calibri"/>
              </a:rPr>
              <a:t>English</a:t>
            </a:r>
            <a:endParaRPr b="0" lang="en-US" sz="1800" strike="noStrike" u="none">
              <a:solidFill>
                <a:srgbClr val="000000"/>
              </a:solidFill>
              <a:effectLst/>
              <a:uFillTx/>
              <a:latin typeface="Arial"/>
            </a:endParaRPr>
          </a:p>
        </p:txBody>
      </p:sp>
      <p:sp>
        <p:nvSpPr>
          <p:cNvPr id="115" name="Spanish"/>
          <p:cNvSpPr/>
          <p:nvPr/>
        </p:nvSpPr>
        <p:spPr>
          <a:xfrm>
            <a:off x="7063200" y="5220720"/>
            <a:ext cx="1269360" cy="1269720"/>
          </a:xfrm>
          <a:prstGeom prst="rect">
            <a:avLst/>
          </a:prstGeom>
          <a:solidFill>
            <a:srgbClr val="ff9300"/>
          </a:solidFill>
          <a:ln w="12700">
            <a:solidFill>
              <a:srgbClr val="4472c4"/>
            </a:solidFill>
            <a:miter/>
          </a:ln>
        </p:spPr>
        <p:style>
          <a:lnRef idx="0"/>
          <a:fillRef idx="0"/>
          <a:effectRef idx="0"/>
          <a:fontRef idx="minor"/>
        </p:style>
        <p:txBody>
          <a:bodyPr lIns="45720" rIns="45720" tIns="45000" bIns="45000" anchor="ctr">
            <a:noAutofit/>
          </a:bodyPr>
          <a:p>
            <a:pPr algn="ctr" defTabSz="914400">
              <a:lnSpc>
                <a:spcPct val="100000"/>
              </a:lnSpc>
            </a:pPr>
            <a:r>
              <a:rPr b="0" lang="en-US" sz="1800" strike="noStrike" u="none">
                <a:solidFill>
                  <a:schemeClr val="dk1"/>
                </a:solidFill>
                <a:effectLst/>
                <a:uFillTx/>
                <a:latin typeface="Calibri"/>
              </a:rPr>
              <a:t>Spanish with details</a:t>
            </a:r>
            <a:endParaRPr b="0" lang="en-US" sz="1800" strike="noStrike" u="none">
              <a:solidFill>
                <a:srgbClr val="000000"/>
              </a:solidFill>
              <a:effectLst/>
              <a:uFillTx/>
              <a:latin typeface="Arial"/>
            </a:endParaRPr>
          </a:p>
        </p:txBody>
      </p:sp>
      <p:sp>
        <p:nvSpPr>
          <p:cNvPr id="116" name="This master slide deck is NOT used for presentation."/>
          <p:cNvSpPr/>
          <p:nvPr/>
        </p:nvSpPr>
        <p:spPr>
          <a:xfrm>
            <a:off x="3621600" y="6550560"/>
            <a:ext cx="4932360" cy="363960"/>
          </a:xfrm>
          <a:prstGeom prst="rect">
            <a:avLst/>
          </a:prstGeom>
          <a:noFill/>
          <a:ln w="12700">
            <a:noFill/>
          </a:ln>
        </p:spPr>
        <p:style>
          <a:lnRef idx="0"/>
          <a:fillRef idx="0"/>
          <a:effectRef idx="0"/>
          <a:fontRef idx="minor"/>
        </p:style>
        <p:txBody>
          <a:bodyPr wrap="none" lIns="45720" rIns="45720" tIns="45000" bIns="45000" anchor="t">
            <a:spAutoFit/>
          </a:bodyPr>
          <a:p>
            <a:pPr defTabSz="914400">
              <a:lnSpc>
                <a:spcPct val="100000"/>
              </a:lnSpc>
            </a:pPr>
            <a:r>
              <a:rPr b="0" lang="en-US" sz="1800" strike="noStrike" u="none">
                <a:solidFill>
                  <a:schemeClr val="dk1"/>
                </a:solidFill>
                <a:effectLst/>
                <a:uFillTx/>
                <a:latin typeface="Calibri"/>
              </a:rPr>
              <a:t>This master slide deck is NOT used for presentation. </a:t>
            </a:r>
            <a:endParaRPr b="0" lang="en-US" sz="1800" strike="noStrike" u="none">
              <a:solidFill>
                <a:srgbClr val="000000"/>
              </a:solidFill>
              <a:effectLst/>
              <a:uFillTx/>
              <a:latin typeface="Arial"/>
            </a:endParaRPr>
          </a:p>
        </p:txBody>
      </p:sp>
      <p:sp>
        <p:nvSpPr>
          <p:cNvPr id="117" name="English"/>
          <p:cNvSpPr/>
          <p:nvPr/>
        </p:nvSpPr>
        <p:spPr>
          <a:xfrm>
            <a:off x="3621600" y="5220720"/>
            <a:ext cx="1423440" cy="1269720"/>
          </a:xfrm>
          <a:prstGeom prst="rect">
            <a:avLst/>
          </a:prstGeom>
          <a:solidFill>
            <a:schemeClr val="bg1"/>
          </a:solidFill>
          <a:ln w="12700">
            <a:solidFill>
              <a:srgbClr val="4472c4"/>
            </a:solidFill>
            <a:miter/>
          </a:ln>
        </p:spPr>
        <p:style>
          <a:lnRef idx="0"/>
          <a:fillRef idx="0"/>
          <a:effectRef idx="0"/>
          <a:fontRef idx="minor"/>
        </p:style>
        <p:txBody>
          <a:bodyPr lIns="45720" rIns="45720" tIns="45000" bIns="45000" anchor="ctr">
            <a:noAutofit/>
          </a:bodyPr>
          <a:p>
            <a:pPr algn="ctr" defTabSz="914400">
              <a:lnSpc>
                <a:spcPct val="100000"/>
              </a:lnSpc>
            </a:pPr>
            <a:r>
              <a:rPr b="0" lang="en-US" sz="1800" strike="noStrike" u="none">
                <a:solidFill>
                  <a:schemeClr val="dk1"/>
                </a:solidFill>
                <a:effectLst/>
                <a:uFillTx/>
                <a:latin typeface="Calibri"/>
              </a:rPr>
              <a:t>For presentation</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40" name="PlaceHolder 1"/>
          <p:cNvSpPr>
            <a:spLocks noGrp="1"/>
          </p:cNvSpPr>
          <p:nvPr>
            <p:ph type="title"/>
          </p:nvPr>
        </p:nvSpPr>
        <p:spPr>
          <a:xfrm>
            <a:off x="1523160" y="1122480"/>
            <a:ext cx="9140760" cy="2386800"/>
          </a:xfrm>
          <a:prstGeom prst="rect">
            <a:avLst/>
          </a:prstGeom>
          <a:noFill/>
          <a:ln w="0">
            <a:noFill/>
          </a:ln>
        </p:spPr>
        <p:txBody>
          <a:bodyPr lIns="91440" rIns="91440" tIns="45720" bIns="45720" anchor="b">
            <a:noAutofit/>
          </a:bodyPr>
          <a:p>
            <a:pPr indent="0" algn="ctr">
              <a:buNone/>
            </a:pPr>
            <a:endParaRPr b="0" lang="en-US" sz="1800" strike="noStrike" u="none">
              <a:solidFill>
                <a:srgbClr val="000000"/>
              </a:solidFill>
              <a:effectLst/>
              <a:uFillTx/>
              <a:latin typeface="Arial"/>
            </a:endParaRPr>
          </a:p>
        </p:txBody>
      </p:sp>
      <p:sp>
        <p:nvSpPr>
          <p:cNvPr id="141" name="PlaceHolder 2"/>
          <p:cNvSpPr>
            <a:spLocks noGrp="1"/>
          </p:cNvSpPr>
          <p:nvPr>
            <p:ph type="subTitle"/>
          </p:nvPr>
        </p:nvSpPr>
        <p:spPr>
          <a:xfrm>
            <a:off x="1523160" y="3602160"/>
            <a:ext cx="9140760" cy="1654920"/>
          </a:xfrm>
          <a:prstGeom prst="rect">
            <a:avLst/>
          </a:prstGeom>
          <a:noFill/>
          <a:ln w="0">
            <a:noFill/>
          </a:ln>
        </p:spPr>
        <p:txBody>
          <a:bodyPr lIns="91440" rIns="91440" tIns="45720" bIns="45720" anchor="t">
            <a:noAutofit/>
          </a:bodyPr>
          <a:p>
            <a:pPr indent="0" algn="ctr" defTabSz="914400">
              <a:lnSpc>
                <a:spcPct val="90000"/>
              </a:lnSpc>
              <a:spcBef>
                <a:spcPts val="1001"/>
              </a:spcBef>
              <a:buNone/>
              <a:tabLst>
                <a:tab algn="l" pos="0"/>
              </a:tabLst>
            </a:pPr>
            <a:r>
              <a:rPr b="0" lang="en-US" sz="2400" strike="noStrike" u="none">
                <a:solidFill>
                  <a:schemeClr val="dk1"/>
                </a:solidFill>
                <a:effectLst/>
                <a:uFillTx/>
                <a:latin typeface="Calibri"/>
              </a:rPr>
              <a:t>Intentionally Left Blank</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2" name="Content Placeholder 15" descr="A flamingo standing on sand&#10;&#10;Description automatically generated"/>
          <p:cNvPicPr/>
          <p:nvPr/>
        </p:nvPicPr>
        <p:blipFill>
          <a:blip r:embed="rId1"/>
          <a:stretch/>
        </p:blipFill>
        <p:spPr>
          <a:xfrm>
            <a:off x="16200" y="0"/>
            <a:ext cx="3639600" cy="2427120"/>
          </a:xfrm>
          <a:prstGeom prst="rect">
            <a:avLst/>
          </a:prstGeom>
          <a:noFill/>
          <a:ln w="0">
            <a:noFill/>
          </a:ln>
        </p:spPr>
      </p:pic>
      <p:pic>
        <p:nvPicPr>
          <p:cNvPr id="143" name="Content Placeholder 16" descr="A group of people in a crowd&#10;&#10;Description automatically generated"/>
          <p:cNvPicPr/>
          <p:nvPr/>
        </p:nvPicPr>
        <p:blipFill>
          <a:blip r:embed="rId2"/>
          <a:stretch/>
        </p:blipFill>
        <p:spPr>
          <a:xfrm>
            <a:off x="8341920" y="4343400"/>
            <a:ext cx="3829320" cy="2513880"/>
          </a:xfrm>
          <a:prstGeom prst="rect">
            <a:avLst/>
          </a:prstGeom>
          <a:noFill/>
          <a:ln w="0">
            <a:noFill/>
          </a:ln>
        </p:spPr>
      </p:pic>
      <p:pic>
        <p:nvPicPr>
          <p:cNvPr id="144" name="Content Placeholder 17" descr="A group of people standing around a wrecked car&#10;&#10;Description automatically generated"/>
          <p:cNvPicPr/>
          <p:nvPr/>
        </p:nvPicPr>
        <p:blipFill>
          <a:blip r:embed="rId3"/>
          <a:stretch/>
        </p:blipFill>
        <p:spPr>
          <a:xfrm>
            <a:off x="0" y="4266720"/>
            <a:ext cx="3884760" cy="2590560"/>
          </a:xfrm>
          <a:prstGeom prst="rect">
            <a:avLst/>
          </a:prstGeom>
          <a:noFill/>
          <a:ln w="0">
            <a:noFill/>
          </a:ln>
        </p:spPr>
      </p:pic>
      <p:pic>
        <p:nvPicPr>
          <p:cNvPr id="145" name="Content Placeholder 18" descr="A car that has been crashed on the side of the road&#10;&#10;Description automatically generated"/>
          <p:cNvPicPr/>
          <p:nvPr/>
        </p:nvPicPr>
        <p:blipFill>
          <a:blip r:embed="rId4"/>
          <a:stretch/>
        </p:blipFill>
        <p:spPr>
          <a:xfrm>
            <a:off x="8370000" y="0"/>
            <a:ext cx="3801240" cy="2514240"/>
          </a:xfrm>
          <a:prstGeom prst="rect">
            <a:avLst/>
          </a:prstGeom>
          <a:noFill/>
          <a:ln w="0">
            <a:noFill/>
          </a:ln>
        </p:spPr>
      </p:pic>
      <p:pic>
        <p:nvPicPr>
          <p:cNvPr id="146" name="Content Placeholder 19" descr="A flamingo standing on sand&#10;&#10;Description automatically generated"/>
          <p:cNvPicPr/>
          <p:nvPr/>
        </p:nvPicPr>
        <p:blipFill>
          <a:blip r:embed="rId5"/>
          <a:stretch/>
        </p:blipFill>
        <p:spPr>
          <a:xfrm>
            <a:off x="4023360" y="4343400"/>
            <a:ext cx="3975120" cy="2514240"/>
          </a:xfrm>
          <a:prstGeom prst="rect">
            <a:avLst/>
          </a:prstGeom>
          <a:noFill/>
          <a:ln w="0">
            <a:noFill/>
          </a:ln>
        </p:spPr>
      </p:pic>
      <p:pic>
        <p:nvPicPr>
          <p:cNvPr id="147" name="Content Placeholder 20" descr="A group of people in a crowd&#10;&#10;Description automatically generated"/>
          <p:cNvPicPr/>
          <p:nvPr/>
        </p:nvPicPr>
        <p:blipFill>
          <a:blip r:embed="rId6"/>
          <a:stretch/>
        </p:blipFill>
        <p:spPr>
          <a:xfrm>
            <a:off x="3955680" y="-12600"/>
            <a:ext cx="4078080" cy="2298240"/>
          </a:xfrm>
          <a:prstGeom prst="rect">
            <a:avLst/>
          </a:prstGeom>
          <a:noFill/>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48" name="PlaceHolder 1"/>
          <p:cNvSpPr>
            <a:spLocks noGrp="1"/>
          </p:cNvSpPr>
          <p:nvPr>
            <p:ph type="title"/>
          </p:nvPr>
        </p:nvSpPr>
        <p:spPr>
          <a:xfrm>
            <a:off x="1523160" y="1122480"/>
            <a:ext cx="9140760" cy="2386800"/>
          </a:xfrm>
          <a:prstGeom prst="rect">
            <a:avLst/>
          </a:prstGeom>
          <a:noFill/>
          <a:ln w="0">
            <a:noFill/>
          </a:ln>
        </p:spPr>
        <p:txBody>
          <a:bodyPr lIns="91440" rIns="91440" tIns="45720" bIns="45720" anchor="b">
            <a:noAutofit/>
          </a:bodyPr>
          <a:p>
            <a:pPr indent="0" algn="ctr">
              <a:buNone/>
            </a:pPr>
            <a:endParaRPr b="0" lang="en-US" sz="1800" strike="noStrike" u="none">
              <a:solidFill>
                <a:srgbClr val="000000"/>
              </a:solidFill>
              <a:effectLst/>
              <a:uFillTx/>
              <a:latin typeface="Arial"/>
            </a:endParaRPr>
          </a:p>
        </p:txBody>
      </p:sp>
      <p:sp>
        <p:nvSpPr>
          <p:cNvPr id="149" name="PlaceHolder 2"/>
          <p:cNvSpPr>
            <a:spLocks noGrp="1"/>
          </p:cNvSpPr>
          <p:nvPr>
            <p:ph type="subTitle"/>
          </p:nvPr>
        </p:nvSpPr>
        <p:spPr>
          <a:xfrm>
            <a:off x="1523160" y="3602160"/>
            <a:ext cx="9140760" cy="1654920"/>
          </a:xfrm>
          <a:prstGeom prst="rect">
            <a:avLst/>
          </a:prstGeom>
          <a:noFill/>
          <a:ln w="0">
            <a:noFill/>
          </a:ln>
        </p:spPr>
        <p:txBody>
          <a:bodyPr lIns="91440" rIns="91440" tIns="45720" bIns="45720" anchor="t">
            <a:noAutofit/>
          </a:bodyPr>
          <a:p>
            <a:pPr indent="0" algn="ctr" defTabSz="914400">
              <a:lnSpc>
                <a:spcPct val="90000"/>
              </a:lnSpc>
              <a:spcBef>
                <a:spcPts val="1001"/>
              </a:spcBef>
              <a:buNone/>
              <a:tabLst>
                <a:tab algn="l" pos="0"/>
              </a:tabLst>
            </a:pPr>
            <a:r>
              <a:rPr b="0" lang="en-US" sz="2400" strike="noStrike" u="none">
                <a:solidFill>
                  <a:schemeClr val="dk1"/>
                </a:solidFill>
                <a:effectLst/>
                <a:uFillTx/>
                <a:latin typeface="Calibri"/>
              </a:rPr>
              <a:t>Intentionally Left Blank</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50" name="PlaceHolder 1"/>
          <p:cNvSpPr>
            <a:spLocks noGrp="1"/>
          </p:cNvSpPr>
          <p:nvPr>
            <p:ph type="title"/>
          </p:nvPr>
        </p:nvSpPr>
        <p:spPr>
          <a:xfrm>
            <a:off x="1523160" y="1122480"/>
            <a:ext cx="9140760" cy="2386800"/>
          </a:xfrm>
          <a:prstGeom prst="rect">
            <a:avLst/>
          </a:prstGeom>
          <a:noFill/>
          <a:ln w="0">
            <a:noFill/>
          </a:ln>
        </p:spPr>
        <p:txBody>
          <a:bodyPr lIns="91440" rIns="91440" tIns="45720" bIns="45720" anchor="b">
            <a:noAutofit/>
          </a:bodyPr>
          <a:p>
            <a:pPr indent="0" algn="ctr">
              <a:buNone/>
            </a:pPr>
            <a:endParaRPr b="0" lang="en-US" sz="1800" strike="noStrike" u="none">
              <a:solidFill>
                <a:srgbClr val="000000"/>
              </a:solidFill>
              <a:effectLst/>
              <a:uFillTx/>
              <a:latin typeface="Arial"/>
            </a:endParaRPr>
          </a:p>
        </p:txBody>
      </p:sp>
      <p:sp>
        <p:nvSpPr>
          <p:cNvPr id="151" name="PlaceHolder 2"/>
          <p:cNvSpPr>
            <a:spLocks noGrp="1"/>
          </p:cNvSpPr>
          <p:nvPr>
            <p:ph type="subTitle"/>
          </p:nvPr>
        </p:nvSpPr>
        <p:spPr>
          <a:xfrm>
            <a:off x="1523160" y="3602160"/>
            <a:ext cx="9140760" cy="1654920"/>
          </a:xfrm>
          <a:prstGeom prst="rect">
            <a:avLst/>
          </a:prstGeom>
          <a:noFill/>
          <a:ln w="0">
            <a:noFill/>
          </a:ln>
        </p:spPr>
        <p:txBody>
          <a:bodyPr lIns="91440" rIns="91440" tIns="45720" bIns="45720" anchor="t">
            <a:noAutofit/>
          </a:bodyPr>
          <a:p>
            <a:pPr indent="0" algn="ctr" defTabSz="914400">
              <a:lnSpc>
                <a:spcPct val="90000"/>
              </a:lnSpc>
              <a:spcBef>
                <a:spcPts val="1001"/>
              </a:spcBef>
              <a:buNone/>
              <a:tabLst>
                <a:tab algn="l" pos="0"/>
              </a:tabLst>
            </a:pPr>
            <a:r>
              <a:rPr b="0" lang="en-US" sz="2400" strike="noStrike" u="none">
                <a:solidFill>
                  <a:schemeClr val="dk1"/>
                </a:solidFill>
                <a:effectLst/>
                <a:uFillTx/>
                <a:latin typeface="Calibri"/>
              </a:rPr>
              <a:t>Intentionally Left Blank</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2" name="Content Placeholder 11" descr="A flamingo standing on sand&#10;&#10;Description automatically generated"/>
          <p:cNvPicPr/>
          <p:nvPr/>
        </p:nvPicPr>
        <p:blipFill>
          <a:blip r:embed="rId1"/>
          <a:stretch/>
        </p:blipFill>
        <p:spPr>
          <a:xfrm>
            <a:off x="16200" y="0"/>
            <a:ext cx="3639600" cy="2427120"/>
          </a:xfrm>
          <a:prstGeom prst="rect">
            <a:avLst/>
          </a:prstGeom>
          <a:noFill/>
          <a:ln w="0">
            <a:noFill/>
          </a:ln>
        </p:spPr>
      </p:pic>
      <p:pic>
        <p:nvPicPr>
          <p:cNvPr id="153" name="Content Placeholder 12" descr="A group of people in a crowd&#10;&#10;Description automatically generated"/>
          <p:cNvPicPr/>
          <p:nvPr/>
        </p:nvPicPr>
        <p:blipFill>
          <a:blip r:embed="rId2"/>
          <a:stretch/>
        </p:blipFill>
        <p:spPr>
          <a:xfrm>
            <a:off x="8341920" y="4343400"/>
            <a:ext cx="3829320" cy="2513880"/>
          </a:xfrm>
          <a:prstGeom prst="rect">
            <a:avLst/>
          </a:prstGeom>
          <a:noFill/>
          <a:ln w="0">
            <a:noFill/>
          </a:ln>
        </p:spPr>
      </p:pic>
      <p:pic>
        <p:nvPicPr>
          <p:cNvPr id="154" name="Content Placeholder 13" descr="A group of people standing around a wrecked car&#10;&#10;Description automatically generated"/>
          <p:cNvPicPr/>
          <p:nvPr/>
        </p:nvPicPr>
        <p:blipFill>
          <a:blip r:embed="rId3"/>
          <a:stretch/>
        </p:blipFill>
        <p:spPr>
          <a:xfrm>
            <a:off x="0" y="4266720"/>
            <a:ext cx="3884760" cy="2590560"/>
          </a:xfrm>
          <a:prstGeom prst="rect">
            <a:avLst/>
          </a:prstGeom>
          <a:noFill/>
          <a:ln w="0">
            <a:noFill/>
          </a:ln>
        </p:spPr>
      </p:pic>
      <p:pic>
        <p:nvPicPr>
          <p:cNvPr id="155" name="Content Placeholder 14" descr="A car that has been crashed on the side of the road&#10;&#10;Description automatically generated"/>
          <p:cNvPicPr/>
          <p:nvPr/>
        </p:nvPicPr>
        <p:blipFill>
          <a:blip r:embed="rId4"/>
          <a:stretch/>
        </p:blipFill>
        <p:spPr>
          <a:xfrm>
            <a:off x="8370000" y="0"/>
            <a:ext cx="3801240" cy="2514240"/>
          </a:xfrm>
          <a:prstGeom prst="rect">
            <a:avLst/>
          </a:prstGeom>
          <a:noFill/>
          <a:ln w="0">
            <a:noFill/>
          </a:ln>
        </p:spPr>
      </p:pic>
      <p:sp>
        <p:nvSpPr>
          <p:cNvPr id="156" name="Multiply 3"/>
          <p:cNvSpPr/>
          <p:nvPr/>
        </p:nvSpPr>
        <p:spPr>
          <a:xfrm>
            <a:off x="11075040" y="1641240"/>
            <a:ext cx="1445400" cy="1599840"/>
          </a:xfrm>
          <a:prstGeom prst="mathMultiply">
            <a:avLst>
              <a:gd name="adj1" fmla="val 23520"/>
            </a:avLst>
          </a:prstGeom>
          <a:solidFill>
            <a:srgbClr val="ff0000"/>
          </a:solidFill>
          <a:ln>
            <a:solidFill>
              <a:srgbClr val="1d3155"/>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b="0" lang="en-US" sz="1800" strike="noStrike" u="none">
              <a:solidFill>
                <a:srgbClr val="ff0000"/>
              </a:solidFill>
              <a:effectLst/>
              <a:uFillTx/>
              <a:latin typeface="Calibri"/>
            </a:endParaRPr>
          </a:p>
        </p:txBody>
      </p:sp>
      <p:sp>
        <p:nvSpPr>
          <p:cNvPr id="157" name="Multiply 4"/>
          <p:cNvSpPr/>
          <p:nvPr/>
        </p:nvSpPr>
        <p:spPr>
          <a:xfrm>
            <a:off x="10969560" y="5715000"/>
            <a:ext cx="1445400" cy="1599840"/>
          </a:xfrm>
          <a:prstGeom prst="mathMultiply">
            <a:avLst>
              <a:gd name="adj1" fmla="val 23520"/>
            </a:avLst>
          </a:prstGeom>
          <a:solidFill>
            <a:srgbClr val="ff0000"/>
          </a:solidFill>
          <a:ln>
            <a:solidFill>
              <a:srgbClr val="1d3155"/>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b="0" lang="en-US" sz="1800" strike="noStrike" u="none">
              <a:solidFill>
                <a:srgbClr val="ff0000"/>
              </a:solidFill>
              <a:effectLst/>
              <a:uFillTx/>
              <a:latin typeface="Calibri"/>
            </a:endParaRPr>
          </a:p>
        </p:txBody>
      </p:sp>
      <p:pic>
        <p:nvPicPr>
          <p:cNvPr id="158" name="Content Placeholder 21" descr="A flamingo standing on sand&#10;&#10;Description automatically generated"/>
          <p:cNvPicPr/>
          <p:nvPr/>
        </p:nvPicPr>
        <p:blipFill>
          <a:blip r:embed="rId5"/>
          <a:stretch/>
        </p:blipFill>
        <p:spPr>
          <a:xfrm>
            <a:off x="4023360" y="4343400"/>
            <a:ext cx="3975120" cy="2514240"/>
          </a:xfrm>
          <a:prstGeom prst="rect">
            <a:avLst/>
          </a:prstGeom>
          <a:noFill/>
          <a:ln w="0">
            <a:noFill/>
          </a:ln>
        </p:spPr>
      </p:pic>
      <p:pic>
        <p:nvPicPr>
          <p:cNvPr id="159" name="Content Placeholder 22" descr="A group of people in a crowd&#10;&#10;Description automatically generated"/>
          <p:cNvPicPr/>
          <p:nvPr/>
        </p:nvPicPr>
        <p:blipFill>
          <a:blip r:embed="rId6"/>
          <a:stretch/>
        </p:blipFill>
        <p:spPr>
          <a:xfrm>
            <a:off x="3955680" y="-12600"/>
            <a:ext cx="4078080" cy="2298240"/>
          </a:xfrm>
          <a:prstGeom prst="rect">
            <a:avLst/>
          </a:prstGeom>
          <a:noFill/>
          <a:ln w="0">
            <a:noFill/>
          </a:ln>
        </p:spPr>
      </p:pic>
      <p:sp>
        <p:nvSpPr>
          <p:cNvPr id="160" name="Multiply 5"/>
          <p:cNvSpPr/>
          <p:nvPr/>
        </p:nvSpPr>
        <p:spPr>
          <a:xfrm>
            <a:off x="6781320" y="5486400"/>
            <a:ext cx="1445400" cy="1599840"/>
          </a:xfrm>
          <a:prstGeom prst="mathMultiply">
            <a:avLst>
              <a:gd name="adj1" fmla="val 23520"/>
            </a:avLst>
          </a:prstGeom>
          <a:solidFill>
            <a:srgbClr val="ff0000"/>
          </a:solidFill>
          <a:ln>
            <a:solidFill>
              <a:srgbClr val="1d3155"/>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endParaRPr b="0" lang="en-US" sz="1800" strike="noStrike" u="none">
              <a:solidFill>
                <a:srgbClr val="ff0000"/>
              </a:solidFill>
              <a:effectLst/>
              <a:uFillTx/>
              <a:latin typeface="Calibri"/>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61" name="PlaceHolder 1"/>
          <p:cNvSpPr>
            <a:spLocks noGrp="1"/>
          </p:cNvSpPr>
          <p:nvPr>
            <p:ph/>
          </p:nvPr>
        </p:nvSpPr>
        <p:spPr>
          <a:xfrm>
            <a:off x="374760" y="2963160"/>
            <a:ext cx="11438640" cy="1060920"/>
          </a:xfrm>
          <a:prstGeom prst="rect">
            <a:avLst/>
          </a:prstGeom>
          <a:noFill/>
          <a:ln w="63360">
            <a:solidFill>
              <a:srgbClr val="000000"/>
            </a:solidFill>
            <a:round/>
          </a:ln>
        </p:spPr>
        <p:txBody>
          <a:bodyPr lIns="90000" rIns="90000" tIns="182880" bIns="45000" anchor="t">
            <a:noAutofit/>
          </a:bodyPr>
          <a:p>
            <a:pPr indent="0" algn="ctr" defTabSz="914400">
              <a:lnSpc>
                <a:spcPct val="100000"/>
              </a:lnSpc>
              <a:buNone/>
              <a:tabLst>
                <a:tab algn="l" pos="0"/>
              </a:tabLst>
            </a:pPr>
            <a:r>
              <a:rPr b="0" lang="en-US" sz="6000" strike="noStrike" u="none">
                <a:solidFill>
                  <a:srgbClr val="000000"/>
                </a:solidFill>
                <a:effectLst/>
                <a:uFillTx/>
                <a:latin typeface="Arial"/>
              </a:rPr>
              <a:t>Identifying Synthetic Content</a:t>
            </a:r>
            <a:endParaRPr b="0" lang="en-US" sz="6000" strike="noStrike" u="none">
              <a:solidFill>
                <a:schemeClr val="dk1"/>
              </a:solidFill>
              <a:effectLst/>
              <a:uFillTx/>
              <a:latin typeface="Calibri"/>
            </a:endParaRPr>
          </a:p>
        </p:txBody>
      </p:sp>
      <p:sp>
        <p:nvSpPr>
          <p:cNvPr id="162" name="PlaceHolder 2"/>
          <p:cNvSpPr>
            <a:spLocks noGrp="1"/>
          </p:cNvSpPr>
          <p:nvPr>
            <p:ph/>
          </p:nvPr>
        </p:nvSpPr>
        <p:spPr>
          <a:xfrm>
            <a:off x="2693880" y="103680"/>
            <a:ext cx="6800760" cy="584640"/>
          </a:xfrm>
          <a:prstGeom prst="rect">
            <a:avLst/>
          </a:prstGeom>
          <a:noFill/>
          <a:ln w="0">
            <a:noFill/>
          </a:ln>
        </p:spPr>
        <p:txBody>
          <a:bodyPr lIns="90000" rIns="90000" tIns="45000" bIns="45000" anchor="t">
            <a:noAutofit/>
          </a:bodyPr>
          <a:p>
            <a:pPr indent="0">
              <a:lnSpc>
                <a:spcPct val="90000"/>
              </a:lnSpc>
              <a:spcBef>
                <a:spcPts val="1417"/>
              </a:spcBef>
              <a:buNone/>
            </a:pPr>
            <a:endParaRPr b="0" lang="en-US" sz="2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PlaceHolder 1"/>
          <p:cNvSpPr>
            <a:spLocks noGrp="1"/>
          </p:cNvSpPr>
          <p:nvPr>
            <p:ph/>
          </p:nvPr>
        </p:nvSpPr>
        <p:spPr>
          <a:xfrm>
            <a:off x="374760" y="2963160"/>
            <a:ext cx="11438640" cy="1891800"/>
          </a:xfrm>
          <a:prstGeom prst="rect">
            <a:avLst/>
          </a:prstGeom>
          <a:noFill/>
          <a:ln w="63360">
            <a:solidFill>
              <a:srgbClr val="000000"/>
            </a:solidFill>
            <a:round/>
          </a:ln>
        </p:spPr>
        <p:txBody>
          <a:bodyPr lIns="90000" rIns="90000" tIns="182880" bIns="45000" anchor="t">
            <a:noAutofit/>
          </a:bodyPr>
          <a:p>
            <a:pPr indent="0" algn="ctr" defTabSz="914400">
              <a:lnSpc>
                <a:spcPct val="100000"/>
              </a:lnSpc>
              <a:buNone/>
              <a:tabLst>
                <a:tab algn="l" pos="0"/>
              </a:tabLst>
            </a:pPr>
            <a:r>
              <a:rPr b="0" lang="en-US" sz="6000" strike="noStrike" u="none">
                <a:solidFill>
                  <a:srgbClr val="000000"/>
                </a:solidFill>
                <a:effectLst/>
                <a:uFillTx/>
                <a:latin typeface="Arial"/>
              </a:rPr>
              <a:t>Identificación de Contenido Sintético</a:t>
            </a:r>
            <a:endParaRPr b="0" lang="en-US" sz="6000" strike="noStrike" u="none">
              <a:solidFill>
                <a:schemeClr val="dk1"/>
              </a:solidFill>
              <a:effectLst/>
              <a:uFillTx/>
              <a:latin typeface="Calibri"/>
            </a:endParaRPr>
          </a:p>
        </p:txBody>
      </p:sp>
      <p:sp>
        <p:nvSpPr>
          <p:cNvPr id="164" name="PlaceHolder 2"/>
          <p:cNvSpPr>
            <a:spLocks noGrp="1"/>
          </p:cNvSpPr>
          <p:nvPr>
            <p:ph/>
          </p:nvPr>
        </p:nvSpPr>
        <p:spPr>
          <a:xfrm>
            <a:off x="2693880" y="103680"/>
            <a:ext cx="6800760" cy="584640"/>
          </a:xfrm>
          <a:prstGeom prst="rect">
            <a:avLst/>
          </a:prstGeom>
          <a:noFill/>
          <a:ln w="0">
            <a:noFill/>
          </a:ln>
        </p:spPr>
        <p:txBody>
          <a:bodyPr lIns="90000" rIns="90000" tIns="45000" bIns="45000" anchor="t">
            <a:noAutofit/>
          </a:bodyPr>
          <a:p>
            <a:pPr indent="0">
              <a:lnSpc>
                <a:spcPct val="90000"/>
              </a:lnSpc>
              <a:spcBef>
                <a:spcPts val="1417"/>
              </a:spcBef>
              <a:buNone/>
            </a:pPr>
            <a:endParaRPr b="0" lang="en-US" sz="2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65"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Learning Experience Objectives</a:t>
            </a:r>
            <a:endParaRPr b="0" lang="en-US" sz="4400" strike="noStrike" u="none">
              <a:solidFill>
                <a:schemeClr val="dk1"/>
              </a:solidFill>
              <a:effectLst/>
              <a:uFillTx/>
              <a:latin typeface="Calibri"/>
            </a:endParaRPr>
          </a:p>
        </p:txBody>
      </p:sp>
      <p:sp>
        <p:nvSpPr>
          <p:cNvPr id="166"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Identify AI-generated content effectively using specific detection techniques for images, text, and audio.</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Lesson is approximately 120 minutes.</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Detecting Synthetic with the human eye alone is limited</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References: </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Media Lab at MIT on Detecting Fakes </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Detect Fakes with Kellogg's online tool</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CISA Contextualizing Deepfake Threats to Organizations</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DARPA: Deepfake Defense Tech Ready for Commercialization, Transition</a:t>
            </a:r>
            <a:endParaRPr b="0" lang="en-US" sz="24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Objetivos de la Lección</a:t>
            </a:r>
            <a:endParaRPr b="0" lang="en-US" sz="4400" strike="noStrike" u="none">
              <a:solidFill>
                <a:schemeClr val="dk1"/>
              </a:solidFill>
              <a:effectLst/>
              <a:uFillTx/>
              <a:latin typeface="Calibri"/>
            </a:endParaRPr>
          </a:p>
        </p:txBody>
      </p:sp>
      <p:sp>
        <p:nvSpPr>
          <p:cNvPr id="168"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Identifique contenido generado por IA de manera efectiva utilizando técnicas de detección específicas para imágenes, texto y video.</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La detección de sintéticos únicamente con el ojo humano es limitada y requiere técnicas técnicas avanzadas.</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Referencias:</a:t>
            </a:r>
            <a:endParaRPr b="0" lang="en-US" sz="28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Media Lab at MIT on Detecting Fakes </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Detect Fakes with Kellogg's online tool</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CISA Contextualizing Deepfake Threats to Organizations</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DARPA: Deepfake Defense Tech Ready for Commercialization, Transition</a:t>
            </a:r>
            <a:endParaRPr b="0" lang="en-US" sz="24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69"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Terms Used</a:t>
            </a:r>
            <a:endParaRPr b="0" lang="en-US" sz="4400" strike="noStrike" u="none">
              <a:solidFill>
                <a:schemeClr val="dk1"/>
              </a:solidFill>
              <a:effectLst/>
              <a:uFillTx/>
              <a:latin typeface="Calibri"/>
            </a:endParaRPr>
          </a:p>
        </p:txBody>
      </p:sp>
      <p:sp>
        <p:nvSpPr>
          <p:cNvPr id="170"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1" lang="en-US" sz="2800" strike="noStrike" u="none">
                <a:solidFill>
                  <a:schemeClr val="dk1"/>
                </a:solidFill>
                <a:effectLst/>
                <a:uFillTx/>
                <a:latin typeface="Calibri"/>
              </a:rPr>
              <a:t>Synthetic Content</a:t>
            </a:r>
            <a:r>
              <a:rPr b="0" lang="en-US" sz="2800" strike="noStrike" u="none">
                <a:solidFill>
                  <a:schemeClr val="dk1"/>
                </a:solidFill>
                <a:effectLst/>
                <a:uFillTx/>
                <a:latin typeface="Calibri"/>
              </a:rPr>
              <a:t>: All-encompassing term for different sorts of automatic and artificial media productions, including video, audio and text manipulation. Synthetic media are commonly based on artificially intelligent software. </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1" lang="en-US" sz="2800" strike="noStrike" u="none">
                <a:solidFill>
                  <a:schemeClr val="dk1"/>
                </a:solidFill>
                <a:effectLst/>
                <a:uFillTx/>
                <a:latin typeface="Calibri"/>
              </a:rPr>
              <a:t>Deep Fakes</a:t>
            </a:r>
            <a:r>
              <a:rPr b="0" lang="en-US" sz="2800" strike="noStrike" u="none">
                <a:solidFill>
                  <a:schemeClr val="dk1"/>
                </a:solidFill>
                <a:effectLst/>
                <a:uFillTx/>
                <a:latin typeface="Calibri"/>
              </a:rPr>
              <a:t>: defined as manipulated or synthetic audio or visual media that seem authentic, and which feature people that appear to say or do something they have never said or done, produced using artificial intelligence techniques, including machine learning and deep learning.</a:t>
            </a:r>
            <a:endParaRPr b="0" lang="en-US" sz="2800" strike="noStrike" u="none">
              <a:solidFill>
                <a:schemeClr val="dk1"/>
              </a:solidFill>
              <a:effectLst/>
              <a:uFillTx/>
              <a:latin typeface="Calibri"/>
            </a:endParaRPr>
          </a:p>
          <a:p>
            <a:pPr indent="0" algn="ctr" defTabSz="914400">
              <a:lnSpc>
                <a:spcPct val="90000"/>
              </a:lnSpc>
              <a:spcBef>
                <a:spcPts val="1001"/>
              </a:spcBef>
              <a:buNone/>
              <a:tabLst>
                <a:tab algn="l" pos="0"/>
              </a:tabLst>
            </a:pPr>
            <a:r>
              <a:rPr b="0" lang="en-US" sz="2800" strike="noStrike" u="none">
                <a:solidFill>
                  <a:schemeClr val="dk1"/>
                </a:solidFill>
                <a:effectLst/>
                <a:uFillTx/>
                <a:latin typeface="Calibri"/>
              </a:rPr>
              <a:t> </a:t>
            </a:r>
            <a:r>
              <a:rPr b="0" lang="en-US" sz="1600" strike="noStrike" u="none">
                <a:solidFill>
                  <a:schemeClr val="dk1"/>
                </a:solidFill>
                <a:effectLst/>
                <a:uFillTx/>
                <a:latin typeface="Calibri"/>
              </a:rPr>
              <a:t>https://www.europarl.europa.eu/RegData/etudes/STUD/2021/690039/EPRS_STU(2021)690039_EN.pdf</a:t>
            </a:r>
            <a:endParaRPr b="0" lang="en-US" sz="16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18"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Which is Real?</a:t>
            </a:r>
            <a:endParaRPr b="0" lang="en-US" sz="4400" strike="noStrike" u="none">
              <a:solidFill>
                <a:schemeClr val="dk1"/>
              </a:solidFill>
              <a:effectLst/>
              <a:uFillTx/>
              <a:latin typeface="Calibri"/>
            </a:endParaRPr>
          </a:p>
        </p:txBody>
      </p:sp>
      <p:pic>
        <p:nvPicPr>
          <p:cNvPr id="119" name="Content Placeholder 7" descr="A group of people standing around a wrecked car&#10;&#10;Description automatically generated"/>
          <p:cNvPicPr/>
          <p:nvPr/>
        </p:nvPicPr>
        <p:blipFill>
          <a:blip r:embed="rId1"/>
          <a:stretch/>
        </p:blipFill>
        <p:spPr>
          <a:xfrm>
            <a:off x="0" y="1715400"/>
            <a:ext cx="6018120" cy="4012920"/>
          </a:xfrm>
          <a:prstGeom prst="rect">
            <a:avLst/>
          </a:prstGeom>
          <a:noFill/>
          <a:ln w="0">
            <a:noFill/>
          </a:ln>
        </p:spPr>
      </p:pic>
      <p:pic>
        <p:nvPicPr>
          <p:cNvPr id="120" name="Content Placeholder 9" descr="A car that has been crashed on the side of the road&#10;&#10;Description automatically generated"/>
          <p:cNvPicPr/>
          <p:nvPr/>
        </p:nvPicPr>
        <p:blipFill>
          <a:blip r:embed="rId2"/>
          <a:stretch/>
        </p:blipFill>
        <p:spPr>
          <a:xfrm>
            <a:off x="6152400" y="1715400"/>
            <a:ext cx="6045840" cy="3998880"/>
          </a:xfrm>
          <a:prstGeom prst="rect">
            <a:avLst/>
          </a:prstGeom>
          <a:noFill/>
          <a:ln w="0">
            <a:noFill/>
          </a:ln>
        </p:spPr>
      </p:pic>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71"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Términos utilizados</a:t>
            </a:r>
            <a:endParaRPr b="0" lang="en-US" sz="4400" strike="noStrike" u="none">
              <a:solidFill>
                <a:schemeClr val="dk1"/>
              </a:solidFill>
              <a:effectLst/>
              <a:uFillTx/>
              <a:latin typeface="Calibri"/>
            </a:endParaRPr>
          </a:p>
        </p:txBody>
      </p:sp>
      <p:sp>
        <p:nvSpPr>
          <p:cNvPr id="172"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1" lang="en-US" sz="2800" strike="noStrike" u="none">
                <a:solidFill>
                  <a:schemeClr val="dk1"/>
                </a:solidFill>
                <a:effectLst/>
                <a:uFillTx/>
                <a:latin typeface="Calibri"/>
              </a:rPr>
              <a:t>Synthetic Content</a:t>
            </a:r>
            <a:r>
              <a:rPr b="0" lang="en-US" sz="2800" strike="noStrike" u="none">
                <a:solidFill>
                  <a:schemeClr val="dk1"/>
                </a:solidFill>
                <a:effectLst/>
                <a:uFillTx/>
                <a:latin typeface="Calibri"/>
              </a:rPr>
              <a:t>: Término que abarca diferentes tipos de producciones de medios automáticos y artificiales, incluida la manipulación de vídeo, audio y texto. Los medios sintéticos suelen basarse en software de inteligencia artificial.[1]</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1" lang="en-US" sz="2800" strike="noStrike" u="none">
                <a:solidFill>
                  <a:schemeClr val="dk1"/>
                </a:solidFill>
                <a:effectLst/>
                <a:uFillTx/>
                <a:latin typeface="Calibri"/>
              </a:rPr>
              <a:t>Deep Fakes</a:t>
            </a:r>
            <a:r>
              <a:rPr b="0" lang="en-US" sz="2800" strike="noStrike" u="none">
                <a:solidFill>
                  <a:schemeClr val="dk1"/>
                </a:solidFill>
                <a:effectLst/>
                <a:uFillTx/>
                <a:latin typeface="Calibri"/>
              </a:rPr>
              <a:t>: medios de audio o visuales manipulados o sintéticos que parecen auténticos y que presentan a personas que parecen decir o hacer algo que nunca han dicho o hecho, producidos utilizando técnicas de inteligencia artificial, incluido el aprendizaje automático y el aprendizaje profundo[1]</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73"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Memorize </a:t>
            </a:r>
            <a:br>
              <a:rPr sz="4400"/>
            </a:br>
            <a:r>
              <a:rPr b="1" lang="en-US" sz="4400" strike="noStrike" u="none">
                <a:solidFill>
                  <a:schemeClr val="dk1"/>
                </a:solidFill>
                <a:effectLst/>
                <a:uFillTx/>
                <a:latin typeface="Arial"/>
              </a:rPr>
              <a:t>Synthetic Check: Human Image</a:t>
            </a:r>
            <a:endParaRPr b="0" lang="en-US" sz="4400" strike="noStrike" u="none">
              <a:solidFill>
                <a:schemeClr val="dk1"/>
              </a:solidFill>
              <a:effectLst/>
              <a:uFillTx/>
              <a:latin typeface="Calibri"/>
            </a:endParaRPr>
          </a:p>
        </p:txBody>
      </p:sp>
      <p:sp>
        <p:nvSpPr>
          <p:cNvPr id="174"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Hands and limbs of people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Face and facial features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Clothes and items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Imagen Humana</a:t>
            </a:r>
            <a:endParaRPr b="0" lang="en-US" sz="4400" strike="noStrike" u="none">
              <a:solidFill>
                <a:schemeClr val="dk1"/>
              </a:solidFill>
              <a:effectLst/>
              <a:uFillTx/>
              <a:latin typeface="Calibri"/>
            </a:endParaRPr>
          </a:p>
        </p:txBody>
      </p:sp>
      <p:sp>
        <p:nvSpPr>
          <p:cNvPr id="176"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Manos y extremidades de personas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Rostro y rasgos faciales.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Ropa y artículos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77"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Memorize </a:t>
            </a:r>
            <a:br>
              <a:rPr sz="4400"/>
            </a:br>
            <a:r>
              <a:rPr b="1" lang="en-US" sz="4400" strike="noStrike" u="none">
                <a:solidFill>
                  <a:schemeClr val="dk1"/>
                </a:solidFill>
                <a:effectLst/>
                <a:uFillTx/>
                <a:latin typeface="Arial"/>
              </a:rPr>
              <a:t>Structure Image Check </a:t>
            </a:r>
            <a:endParaRPr b="0" lang="en-US" sz="4400" strike="noStrike" u="none">
              <a:solidFill>
                <a:schemeClr val="dk1"/>
              </a:solidFill>
              <a:effectLst/>
              <a:uFillTx/>
              <a:latin typeface="Calibri"/>
            </a:endParaRPr>
          </a:p>
        </p:txBody>
      </p:sp>
      <p:sp>
        <p:nvSpPr>
          <p:cNvPr id="178"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Structural Consistency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Material Texture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Lighting and Shadows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Perspective and Geometry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Repeating or Missing Elements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Nonsensical Object Placement</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Anomalies in Common Patterns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Estructuras</a:t>
            </a:r>
            <a:endParaRPr b="0" lang="en-US" sz="4400" strike="noStrike" u="none">
              <a:solidFill>
                <a:schemeClr val="dk1"/>
              </a:solidFill>
              <a:effectLst/>
              <a:uFillTx/>
              <a:latin typeface="Calibri"/>
            </a:endParaRPr>
          </a:p>
        </p:txBody>
      </p:sp>
      <p:sp>
        <p:nvSpPr>
          <p:cNvPr id="180"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lnSpcReduction="9999"/>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Consistencia estructural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Textura del material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Iluminación y sombras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Perspectiva y Geometría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Repetición en detalle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Elementos faltantes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Colocación de objetos sin sentido</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Continuidad interrumpida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Anomalías en patrones comunes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81"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Synthetic Check: Human Image</a:t>
            </a:r>
            <a:endParaRPr b="0" lang="en-US" sz="4400" strike="noStrike" u="none">
              <a:solidFill>
                <a:schemeClr val="dk1"/>
              </a:solidFill>
              <a:effectLst/>
              <a:uFillTx/>
              <a:latin typeface="Calibri"/>
            </a:endParaRPr>
          </a:p>
        </p:txBody>
      </p:sp>
      <p:sp>
        <p:nvSpPr>
          <p:cNvPr id="182"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Hands and limbs of people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Face and facial features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Clothes and items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Imagen Humana</a:t>
            </a:r>
            <a:endParaRPr b="0" lang="en-US" sz="4400" strike="noStrike" u="none">
              <a:solidFill>
                <a:schemeClr val="dk1"/>
              </a:solidFill>
              <a:effectLst/>
              <a:uFillTx/>
              <a:latin typeface="Calibri"/>
            </a:endParaRPr>
          </a:p>
        </p:txBody>
      </p:sp>
      <p:sp>
        <p:nvSpPr>
          <p:cNvPr id="184"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Manos y extremidades de personas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Rostro y rasgos faciales.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Ropa y artículos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85"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Structure Image Check </a:t>
            </a:r>
            <a:endParaRPr b="0" lang="en-US" sz="4400" strike="noStrike" u="none">
              <a:solidFill>
                <a:schemeClr val="dk1"/>
              </a:solidFill>
              <a:effectLst/>
              <a:uFillTx/>
              <a:latin typeface="Calibri"/>
            </a:endParaRPr>
          </a:p>
        </p:txBody>
      </p:sp>
      <p:sp>
        <p:nvSpPr>
          <p:cNvPr id="186"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Structural Consistency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Material Texture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Lighting and Shadows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Perspective and Geometry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Repeating or Missing Elements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Nonsensical Object Placement</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Anomalies in Common Patterns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Estructuras</a:t>
            </a:r>
            <a:endParaRPr b="0" lang="en-US" sz="4400" strike="noStrike" u="none">
              <a:solidFill>
                <a:schemeClr val="dk1"/>
              </a:solidFill>
              <a:effectLst/>
              <a:uFillTx/>
              <a:latin typeface="Calibri"/>
            </a:endParaRPr>
          </a:p>
        </p:txBody>
      </p:sp>
      <p:sp>
        <p:nvSpPr>
          <p:cNvPr id="188"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lnSpcReduction="9999"/>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Consistencia estructural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Textura del material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Iluminación y sombras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Perspectiva y Geometría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Repetición en detalle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Elementos faltantes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Colocación de objetos sin sentido</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Continuidad interrumpida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Anomalías en patrones comunes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89"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Structure Image Check </a:t>
            </a:r>
            <a:endParaRPr b="0" lang="en-US" sz="4400" strike="noStrike" u="none">
              <a:solidFill>
                <a:schemeClr val="dk1"/>
              </a:solidFill>
              <a:effectLst/>
              <a:uFillTx/>
              <a:latin typeface="Calibri"/>
            </a:endParaRPr>
          </a:p>
        </p:txBody>
      </p:sp>
      <p:sp>
        <p:nvSpPr>
          <p:cNvPr id="190"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Structural Consistency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Material Texture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Lighting and Shadows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Perspective and Geometry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Repeating or Missing Elements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Nonsensical Object Placement</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Anomalies in Common Patterns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¿Cual es real?</a:t>
            </a:r>
            <a:endParaRPr b="0" lang="en-US" sz="4400" strike="noStrike" u="none">
              <a:solidFill>
                <a:schemeClr val="dk1"/>
              </a:solidFill>
              <a:effectLst/>
              <a:uFillTx/>
              <a:latin typeface="Calibri"/>
            </a:endParaRPr>
          </a:p>
        </p:txBody>
      </p:sp>
      <p:pic>
        <p:nvPicPr>
          <p:cNvPr id="122" name="Content Placeholder 7" descr="A group of people standing around a wrecked car&#10;&#10;Description automatically generated"/>
          <p:cNvPicPr/>
          <p:nvPr/>
        </p:nvPicPr>
        <p:blipFill>
          <a:blip r:embed="rId1"/>
          <a:stretch/>
        </p:blipFill>
        <p:spPr>
          <a:xfrm>
            <a:off x="0" y="1715400"/>
            <a:ext cx="6018120" cy="4012920"/>
          </a:xfrm>
          <a:prstGeom prst="rect">
            <a:avLst/>
          </a:prstGeom>
          <a:noFill/>
          <a:ln w="0">
            <a:noFill/>
          </a:ln>
        </p:spPr>
      </p:pic>
      <p:pic>
        <p:nvPicPr>
          <p:cNvPr id="123" name="Content Placeholder 9" descr="A car that has been crashed on the side of the road&#10;&#10;Description automatically generated"/>
          <p:cNvPicPr/>
          <p:nvPr/>
        </p:nvPicPr>
        <p:blipFill>
          <a:blip r:embed="rId2"/>
          <a:stretch/>
        </p:blipFill>
        <p:spPr>
          <a:xfrm>
            <a:off x="6152400" y="1715400"/>
            <a:ext cx="6045840" cy="3998880"/>
          </a:xfrm>
          <a:prstGeom prst="rect">
            <a:avLst/>
          </a:prstGeom>
          <a:noFill/>
          <a:ln w="0">
            <a:noFill/>
          </a:ln>
        </p:spPr>
      </p:pic>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Estructuras</a:t>
            </a:r>
            <a:endParaRPr b="0" lang="en-US" sz="4400" strike="noStrike" u="none">
              <a:solidFill>
                <a:schemeClr val="dk1"/>
              </a:solidFill>
              <a:effectLst/>
              <a:uFillTx/>
              <a:latin typeface="Calibri"/>
            </a:endParaRPr>
          </a:p>
        </p:txBody>
      </p:sp>
      <p:sp>
        <p:nvSpPr>
          <p:cNvPr id="192"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lnSpcReduction="9999"/>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Consistencia estructural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Textura del material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Iluminación y sombras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Perspectiva y Geometría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Repetición en detalle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Elementos faltantes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Colocación de objetos sin sentido</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Continuidad interrumpida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Anomalías en patrones comunes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93"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Synthetic Check: Human Image</a:t>
            </a:r>
            <a:endParaRPr b="0" lang="en-US" sz="4400" strike="noStrike" u="none">
              <a:solidFill>
                <a:schemeClr val="dk1"/>
              </a:solidFill>
              <a:effectLst/>
              <a:uFillTx/>
              <a:latin typeface="Calibri"/>
            </a:endParaRPr>
          </a:p>
        </p:txBody>
      </p:sp>
      <p:sp>
        <p:nvSpPr>
          <p:cNvPr id="194"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Hands and limbs of people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Face and facial features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Clothes and items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Imagen Humana</a:t>
            </a:r>
            <a:endParaRPr b="0" lang="en-US" sz="4400" strike="noStrike" u="none">
              <a:solidFill>
                <a:schemeClr val="dk1"/>
              </a:solidFill>
              <a:effectLst/>
              <a:uFillTx/>
              <a:latin typeface="Calibri"/>
            </a:endParaRPr>
          </a:p>
        </p:txBody>
      </p:sp>
      <p:sp>
        <p:nvSpPr>
          <p:cNvPr id="196"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Manos y extremidades de personas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Rostro y rasgos faciales.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Ropa y artículos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7" name="Content Placeholder 32" descr=""/>
          <p:cNvPicPr/>
          <p:nvPr/>
        </p:nvPicPr>
        <p:blipFill>
          <a:blip r:embed="rId1"/>
          <a:stretch/>
        </p:blipFill>
        <p:spPr>
          <a:xfrm>
            <a:off x="317880" y="144000"/>
            <a:ext cx="11552040" cy="6713640"/>
          </a:xfrm>
          <a:prstGeom prst="rect">
            <a:avLst/>
          </a:prstGeom>
          <a:noFill/>
          <a:ln w="0">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98"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Define</a:t>
            </a:r>
            <a:br>
              <a:rPr sz="4400"/>
            </a:br>
            <a:r>
              <a:rPr b="1" lang="en-US" sz="4400" strike="noStrike" u="none">
                <a:solidFill>
                  <a:schemeClr val="dk1"/>
                </a:solidFill>
                <a:effectLst/>
                <a:uFillTx/>
                <a:latin typeface="Arial"/>
              </a:rPr>
              <a:t>Synthetic Check: Human Image</a:t>
            </a:r>
            <a:endParaRPr b="0" lang="en-US" sz="4400" strike="noStrike" u="none">
              <a:solidFill>
                <a:schemeClr val="dk1"/>
              </a:solidFill>
              <a:effectLst/>
              <a:uFillTx/>
              <a:latin typeface="Calibri"/>
            </a:endParaRPr>
          </a:p>
        </p:txBody>
      </p:sp>
      <p:sp>
        <p:nvSpPr>
          <p:cNvPr id="199"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Hands and limbs of people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Face and facial features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Clothes and items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Imagen Humana</a:t>
            </a:r>
            <a:endParaRPr b="0" lang="en-US" sz="4400" strike="noStrike" u="none">
              <a:solidFill>
                <a:schemeClr val="dk1"/>
              </a:solidFill>
              <a:effectLst/>
              <a:uFillTx/>
              <a:latin typeface="Calibri"/>
            </a:endParaRPr>
          </a:p>
        </p:txBody>
      </p:sp>
      <p:sp>
        <p:nvSpPr>
          <p:cNvPr id="201"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Manos y extremidades de personas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Rostro y rasgos faciales.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Ropa y artículos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202"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03"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04"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Human Images</a:t>
            </a:r>
            <a:endParaRPr b="0" lang="en-US" sz="4000" strike="noStrike" u="none">
              <a:solidFill>
                <a:schemeClr val="dk1"/>
              </a:solidFill>
              <a:effectLst/>
              <a:uFillTx/>
              <a:latin typeface="Calibri"/>
            </a:endParaRPr>
          </a:p>
        </p:txBody>
      </p:sp>
      <p:sp>
        <p:nvSpPr>
          <p:cNvPr id="205"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000" strike="noStrike" u="none">
                <a:solidFill>
                  <a:schemeClr val="dk1"/>
                </a:solidFill>
                <a:effectLst/>
                <a:uFillTx/>
                <a:latin typeface="Calibri"/>
              </a:rPr>
              <a:t>What are the steps ?</a:t>
            </a: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p:txBody>
      </p:sp>
      <p:pic>
        <p:nvPicPr>
          <p:cNvPr id="206" name="Content Placeholder 4" descr=""/>
          <p:cNvPicPr/>
          <p:nvPr/>
        </p:nvPicPr>
        <p:blipFill>
          <a:blip r:embed="rId1"/>
          <a:srcRect l="0" t="0" r="0" b="10100"/>
          <a:stretch/>
        </p:blipFill>
        <p:spPr>
          <a:xfrm>
            <a:off x="6094080" y="0"/>
            <a:ext cx="6100560" cy="6857640"/>
          </a:xfrm>
          <a:prstGeom prst="rect">
            <a:avLst/>
          </a:prstGeom>
          <a:noFill/>
          <a:ln w="0">
            <a:noFill/>
          </a:ln>
        </p:spPr>
      </p:pic>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207"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08"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09"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Imagen Humana</a:t>
            </a:r>
            <a:endParaRPr b="0" lang="en-US" sz="4000" strike="noStrike" u="none">
              <a:solidFill>
                <a:schemeClr val="dk1"/>
              </a:solidFill>
              <a:effectLst/>
              <a:uFillTx/>
              <a:latin typeface="Calibri"/>
            </a:endParaRPr>
          </a:p>
        </p:txBody>
      </p:sp>
      <p:sp>
        <p:nvSpPr>
          <p:cNvPr id="210"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3200" strike="noStrike" u="none">
                <a:solidFill>
                  <a:schemeClr val="dk1"/>
                </a:solidFill>
                <a:effectLst/>
                <a:uFillTx/>
                <a:latin typeface="Calibri"/>
              </a:rPr>
              <a:t>¿ ?</a:t>
            </a:r>
            <a:endParaRPr b="0" lang="en-US" sz="32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3200" strike="noStrike" u="none">
              <a:solidFill>
                <a:schemeClr val="dk1"/>
              </a:solidFill>
              <a:effectLst/>
              <a:uFillTx/>
              <a:latin typeface="Calibri"/>
            </a:endParaRPr>
          </a:p>
        </p:txBody>
      </p:sp>
      <p:pic>
        <p:nvPicPr>
          <p:cNvPr id="211" name="Content Placeholder 4" descr=""/>
          <p:cNvPicPr/>
          <p:nvPr/>
        </p:nvPicPr>
        <p:blipFill>
          <a:blip r:embed="rId1"/>
          <a:srcRect l="0" t="0" r="0" b="10100"/>
          <a:stretch/>
        </p:blipFill>
        <p:spPr>
          <a:xfrm>
            <a:off x="6094080" y="0"/>
            <a:ext cx="6100560" cy="6857640"/>
          </a:xfrm>
          <a:prstGeom prst="rect">
            <a:avLst/>
          </a:prstGeom>
          <a:noFill/>
          <a:ln w="0">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212"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13"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14"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Human Images: Context</a:t>
            </a:r>
            <a:endParaRPr b="0" lang="en-US" sz="4000" strike="noStrike" u="none">
              <a:solidFill>
                <a:schemeClr val="dk1"/>
              </a:solidFill>
              <a:effectLst/>
              <a:uFillTx/>
              <a:latin typeface="Calibri"/>
            </a:endParaRPr>
          </a:p>
        </p:txBody>
      </p:sp>
      <p:sp>
        <p:nvSpPr>
          <p:cNvPr id="215"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000" strike="noStrike" u="none">
                <a:solidFill>
                  <a:schemeClr val="dk1"/>
                </a:solidFill>
                <a:effectLst/>
                <a:uFillTx/>
                <a:latin typeface="Calibri"/>
              </a:rPr>
              <a:t>Logic and Context of the Scene</a:t>
            </a:r>
            <a:endParaRPr b="0" lang="en-US" sz="2000" strike="noStrike" u="none">
              <a:solidFill>
                <a:schemeClr val="dk1"/>
              </a:solidFill>
              <a:effectLst/>
              <a:uFillTx/>
              <a:latin typeface="Calibri"/>
            </a:endParaRPr>
          </a:p>
        </p:txBody>
      </p:sp>
      <p:pic>
        <p:nvPicPr>
          <p:cNvPr id="216" name="Content Placeholder 4" descr=""/>
          <p:cNvPicPr/>
          <p:nvPr/>
        </p:nvPicPr>
        <p:blipFill>
          <a:blip r:embed="rId1"/>
          <a:srcRect l="0" t="0" r="0" b="10100"/>
          <a:stretch/>
        </p:blipFill>
        <p:spPr>
          <a:xfrm>
            <a:off x="6094080" y="0"/>
            <a:ext cx="6100560" cy="6857640"/>
          </a:xfrm>
          <a:prstGeom prst="rect">
            <a:avLst/>
          </a:prstGeom>
          <a:noFill/>
          <a:ln w="0">
            <a:noFill/>
          </a:ln>
        </p:spPr>
      </p:pic>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217"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18"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19"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Imagen Humana: Context</a:t>
            </a:r>
            <a:endParaRPr b="0" lang="en-US" sz="4000" strike="noStrike" u="none">
              <a:solidFill>
                <a:schemeClr val="dk1"/>
              </a:solidFill>
              <a:effectLst/>
              <a:uFillTx/>
              <a:latin typeface="Calibri"/>
            </a:endParaRPr>
          </a:p>
        </p:txBody>
      </p:sp>
      <p:sp>
        <p:nvSpPr>
          <p:cNvPr id="220" name="PlaceHolder 2"/>
          <p:cNvSpPr>
            <a:spLocks noGrp="1"/>
          </p:cNvSpPr>
          <p:nvPr>
            <p:ph/>
          </p:nvPr>
        </p:nvSpPr>
        <p:spPr>
          <a:xfrm>
            <a:off x="196920" y="2743200"/>
            <a:ext cx="5209560" cy="3612960"/>
          </a:xfrm>
          <a:prstGeom prst="rect">
            <a:avLst/>
          </a:prstGeom>
          <a:noFill/>
          <a:ln w="0">
            <a:noFill/>
          </a:ln>
        </p:spPr>
        <p:txBody>
          <a:bodyPr lIns="91440" rIns="91440" tIns="45720" bIns="45720" anchor="ctr">
            <a:normAutofit/>
          </a:bodyPr>
          <a:p>
            <a:pPr marL="514440" indent="-514440" defTabSz="914400">
              <a:lnSpc>
                <a:spcPct val="90000"/>
              </a:lnSpc>
              <a:spcBef>
                <a:spcPts val="1001"/>
              </a:spcBef>
              <a:buClr>
                <a:srgbClr val="000000"/>
              </a:buClr>
              <a:buFont typeface="Calibri Light"/>
              <a:buAutoNum type="arabicPeriod"/>
            </a:pPr>
            <a:r>
              <a:rPr b="0" lang="en-US" sz="2400" strike="noStrike" u="none">
                <a:solidFill>
                  <a:schemeClr val="dk1"/>
                </a:solidFill>
                <a:effectLst/>
                <a:uFillTx/>
                <a:latin typeface="Calibri"/>
              </a:rPr>
              <a:t>Contexto de la escena</a:t>
            </a:r>
            <a:endParaRPr b="0" lang="en-US" sz="2400" strike="noStrike" u="none">
              <a:solidFill>
                <a:schemeClr val="dk1"/>
              </a:solidFill>
              <a:effectLst/>
              <a:uFillTx/>
              <a:latin typeface="Calibri"/>
            </a:endParaRPr>
          </a:p>
        </p:txBody>
      </p:sp>
      <p:pic>
        <p:nvPicPr>
          <p:cNvPr id="221" name="Content Placeholder 4" descr=""/>
          <p:cNvPicPr/>
          <p:nvPr/>
        </p:nvPicPr>
        <p:blipFill>
          <a:blip r:embed="rId1"/>
          <a:srcRect l="0" t="0" r="0" b="10100"/>
          <a:stretch/>
        </p:blipFill>
        <p:spPr>
          <a:xfrm>
            <a:off x="6094080" y="0"/>
            <a:ext cx="6100560" cy="6857640"/>
          </a:xfrm>
          <a:prstGeom prst="rect">
            <a:avLst/>
          </a:prstGeom>
          <a:noFill/>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24" name="PlaceHolder 1"/>
          <p:cNvSpPr>
            <a:spLocks noGrp="1"/>
          </p:cNvSpPr>
          <p:nvPr>
            <p:ph type="title"/>
          </p:nvPr>
        </p:nvSpPr>
        <p:spPr>
          <a:xfrm>
            <a:off x="1479600" y="365040"/>
            <a:ext cx="9870120" cy="1324800"/>
          </a:xfrm>
          <a:prstGeom prst="rect">
            <a:avLst/>
          </a:prstGeom>
          <a:noFill/>
          <a:ln w="0">
            <a:noFill/>
          </a:ln>
        </p:spPr>
        <p:txBody>
          <a:bodyPr lIns="91440" rIns="91440" tIns="45720" bIns="45720" anchor="ctr">
            <a:noAutofit/>
          </a:bodyPr>
          <a:p>
            <a:pPr indent="0" algn="ctr" defTabSz="914400">
              <a:lnSpc>
                <a:spcPct val="90000"/>
              </a:lnSpc>
              <a:buNone/>
              <a:tabLst>
                <a:tab algn="l" pos="0"/>
              </a:tabLst>
            </a:pPr>
            <a:r>
              <a:rPr b="1" lang="en-US" sz="4400" strike="noStrike" u="none">
                <a:solidFill>
                  <a:schemeClr val="dk1"/>
                </a:solidFill>
                <a:effectLst/>
                <a:uFillTx/>
                <a:latin typeface="Arial"/>
              </a:rPr>
              <a:t>Which is Real?</a:t>
            </a:r>
            <a:endParaRPr b="0" lang="en-US" sz="4400" strike="noStrike" u="none">
              <a:solidFill>
                <a:srgbClr val="000000"/>
              </a:solidFill>
              <a:effectLst/>
              <a:uFillTx/>
              <a:latin typeface="Arial"/>
            </a:endParaRPr>
          </a:p>
        </p:txBody>
      </p:sp>
      <p:pic>
        <p:nvPicPr>
          <p:cNvPr id="125" name="Content Placeholder 5" descr="A flamingo standing on sand&#10;&#10;Description automatically generated"/>
          <p:cNvPicPr/>
          <p:nvPr/>
        </p:nvPicPr>
        <p:blipFill>
          <a:blip r:embed="rId1"/>
          <a:stretch/>
        </p:blipFill>
        <p:spPr>
          <a:xfrm>
            <a:off x="0" y="1715400"/>
            <a:ext cx="6017760" cy="4012560"/>
          </a:xfrm>
          <a:prstGeom prst="rect">
            <a:avLst/>
          </a:prstGeom>
          <a:noFill/>
          <a:ln w="0">
            <a:noFill/>
          </a:ln>
        </p:spPr>
      </p:pic>
      <p:pic>
        <p:nvPicPr>
          <p:cNvPr id="126" name="Content Placeholder 6" descr="A group of people in a crowd&#10;&#10;Description automatically generated"/>
          <p:cNvPicPr/>
          <p:nvPr/>
        </p:nvPicPr>
        <p:blipFill>
          <a:blip r:embed="rId2"/>
          <a:stretch/>
        </p:blipFill>
        <p:spPr>
          <a:xfrm>
            <a:off x="6170400" y="1750680"/>
            <a:ext cx="6017760" cy="3950280"/>
          </a:xfrm>
          <a:prstGeom prst="rect">
            <a:avLst/>
          </a:prstGeom>
          <a:noFill/>
          <a:ln w="0">
            <a:noFill/>
          </a:ln>
        </p:spPr>
      </p:pic>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222"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23"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24"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Human Images: Hands and Limbs</a:t>
            </a:r>
            <a:endParaRPr b="0" lang="en-US" sz="4000" strike="noStrike" u="none">
              <a:solidFill>
                <a:schemeClr val="dk1"/>
              </a:solidFill>
              <a:effectLst/>
              <a:uFillTx/>
              <a:latin typeface="Calibri"/>
            </a:endParaRPr>
          </a:p>
        </p:txBody>
      </p:sp>
      <p:sp>
        <p:nvSpPr>
          <p:cNvPr id="225"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000" strike="noStrike" u="none">
                <a:solidFill>
                  <a:schemeClr val="dk1"/>
                </a:solidFill>
                <a:effectLst/>
                <a:uFillTx/>
                <a:latin typeface="Calibri"/>
              </a:rPr>
              <a:t>Pay Attention to the Hands and Fingers</a:t>
            </a:r>
            <a:endParaRPr b="0" lang="en-US" sz="2000" strike="noStrike" u="none">
              <a:solidFill>
                <a:schemeClr val="dk1"/>
              </a:solidFill>
              <a:effectLst/>
              <a:uFillTx/>
              <a:latin typeface="Calibri"/>
            </a:endParaRPr>
          </a:p>
        </p:txBody>
      </p:sp>
      <p:pic>
        <p:nvPicPr>
          <p:cNvPr id="226" name="Content Placeholder 4" descr=""/>
          <p:cNvPicPr/>
          <p:nvPr/>
        </p:nvPicPr>
        <p:blipFill>
          <a:blip r:embed="rId1"/>
          <a:srcRect l="7552" t="75379" r="72469" b="878"/>
          <a:stretch/>
        </p:blipFill>
        <p:spPr>
          <a:xfrm>
            <a:off x="6618240" y="194760"/>
            <a:ext cx="4352760" cy="6468120"/>
          </a:xfrm>
          <a:prstGeom prst="rect">
            <a:avLst/>
          </a:prstGeom>
          <a:noFill/>
          <a:ln w="0">
            <a:noFill/>
          </a:ln>
        </p:spPr>
      </p:pic>
    </p:spTree>
  </p:cSld>
  <p:transition spd="slow">
    <p:fade/>
  </p:transition>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227"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28"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29"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Imagen Humana : Hands and Limbs</a:t>
            </a:r>
            <a:endParaRPr b="0" lang="en-US" sz="4000" strike="noStrike" u="none">
              <a:solidFill>
                <a:schemeClr val="dk1"/>
              </a:solidFill>
              <a:effectLst/>
              <a:uFillTx/>
              <a:latin typeface="Calibri"/>
            </a:endParaRPr>
          </a:p>
        </p:txBody>
      </p:sp>
      <p:sp>
        <p:nvSpPr>
          <p:cNvPr id="230" name="PlaceHolder 2"/>
          <p:cNvSpPr>
            <a:spLocks noGrp="1"/>
          </p:cNvSpPr>
          <p:nvPr>
            <p:ph/>
          </p:nvPr>
        </p:nvSpPr>
        <p:spPr>
          <a:xfrm>
            <a:off x="286560" y="2743200"/>
            <a:ext cx="5119920" cy="3612960"/>
          </a:xfrm>
          <a:prstGeom prst="rect">
            <a:avLst/>
          </a:prstGeom>
          <a:noFill/>
          <a:ln w="0">
            <a:noFill/>
          </a:ln>
        </p:spPr>
        <p:txBody>
          <a:bodyPr lIns="91440" rIns="91440" tIns="45720" bIns="45720" anchor="ctr">
            <a:normAutofit/>
          </a:bodyPr>
          <a:p>
            <a:pPr marL="514440" indent="-514440" defTabSz="914400">
              <a:lnSpc>
                <a:spcPct val="90000"/>
              </a:lnSpc>
              <a:spcBef>
                <a:spcPts val="1001"/>
              </a:spcBef>
              <a:buClr>
                <a:srgbClr val="000000"/>
              </a:buClr>
              <a:buFont typeface="Calibri Light"/>
              <a:buAutoNum type="arabicPeriod"/>
            </a:pPr>
            <a:r>
              <a:rPr b="0" lang="en-US" sz="2400" strike="noStrike" u="none">
                <a:solidFill>
                  <a:schemeClr val="dk1"/>
                </a:solidFill>
                <a:effectLst/>
                <a:uFillTx/>
                <a:latin typeface="Calibri"/>
              </a:rPr>
              <a:t>Manos y extremidades de personas</a:t>
            </a:r>
            <a:endParaRPr b="0" lang="en-US" sz="2400" strike="noStrike" u="none">
              <a:solidFill>
                <a:schemeClr val="dk1"/>
              </a:solidFill>
              <a:effectLst/>
              <a:uFillTx/>
              <a:latin typeface="Calibri"/>
            </a:endParaRPr>
          </a:p>
        </p:txBody>
      </p:sp>
      <p:pic>
        <p:nvPicPr>
          <p:cNvPr id="231" name="Content Placeholder 4" descr=""/>
          <p:cNvPicPr/>
          <p:nvPr/>
        </p:nvPicPr>
        <p:blipFill>
          <a:blip r:embed="rId1"/>
          <a:srcRect l="7552" t="75379" r="72469" b="878"/>
          <a:stretch/>
        </p:blipFill>
        <p:spPr>
          <a:xfrm>
            <a:off x="6618240" y="194760"/>
            <a:ext cx="4352760" cy="6468120"/>
          </a:xfrm>
          <a:prstGeom prst="rect">
            <a:avLst/>
          </a:prstGeom>
          <a:noFill/>
          <a:ln w="0">
            <a:noFill/>
          </a:ln>
        </p:spPr>
      </p:pic>
    </p:spTree>
  </p:cSld>
  <p:transition spd="slow">
    <p:fade/>
  </p:transition>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232"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33"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34"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Human Images: Face</a:t>
            </a:r>
            <a:endParaRPr b="0" lang="en-US" sz="4000" strike="noStrike" u="none">
              <a:solidFill>
                <a:schemeClr val="dk1"/>
              </a:solidFill>
              <a:effectLst/>
              <a:uFillTx/>
              <a:latin typeface="Calibri"/>
            </a:endParaRPr>
          </a:p>
        </p:txBody>
      </p:sp>
      <p:sp>
        <p:nvSpPr>
          <p:cNvPr id="235"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000" strike="noStrike" u="none">
                <a:solidFill>
                  <a:schemeClr val="dk1"/>
                </a:solidFill>
                <a:effectLst/>
                <a:uFillTx/>
                <a:latin typeface="Calibri"/>
              </a:rPr>
              <a:t>Pay Attention to the Face</a:t>
            </a:r>
            <a:endParaRPr b="0" lang="en-US" sz="20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Pay attention to the cheeks and forehead</a:t>
            </a:r>
            <a:endParaRPr b="0" lang="en-US" sz="16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Pay attention to the eyes and eyebrows</a:t>
            </a:r>
            <a:endParaRPr b="0" lang="en-US" sz="16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Pay attention to the glasses</a:t>
            </a:r>
            <a:endParaRPr b="0" lang="en-US" sz="16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Pay attention to facial hair</a:t>
            </a:r>
            <a:endParaRPr b="0" lang="en-US" sz="16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Pay attention to facial moles</a:t>
            </a:r>
            <a:endParaRPr b="0" lang="en-US" sz="1600" strike="noStrike" u="none">
              <a:solidFill>
                <a:schemeClr val="dk1"/>
              </a:solidFill>
              <a:effectLst/>
              <a:uFillTx/>
              <a:latin typeface="Calibri"/>
            </a:endParaRPr>
          </a:p>
        </p:txBody>
      </p:sp>
      <p:pic>
        <p:nvPicPr>
          <p:cNvPr id="236" name="Content Placeholder 4" descr=""/>
          <p:cNvPicPr/>
          <p:nvPr/>
        </p:nvPicPr>
        <p:blipFill>
          <a:blip r:embed="rId1"/>
          <a:srcRect l="43233" t="3594" r="36788" b="72662"/>
          <a:stretch/>
        </p:blipFill>
        <p:spPr>
          <a:xfrm>
            <a:off x="6618240" y="194760"/>
            <a:ext cx="4352760" cy="6468120"/>
          </a:xfrm>
          <a:prstGeom prst="rect">
            <a:avLst/>
          </a:prstGeom>
          <a:noFill/>
          <a:ln w="0">
            <a:noFill/>
          </a:ln>
        </p:spPr>
      </p:pic>
    </p:spTree>
  </p:cSld>
  <p:transition spd="slow">
    <p:fade/>
  </p:transition>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237"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38"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39"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Human Images: Face</a:t>
            </a:r>
            <a:endParaRPr b="0" lang="en-US" sz="4000" strike="noStrike" u="none">
              <a:solidFill>
                <a:schemeClr val="dk1"/>
              </a:solidFill>
              <a:effectLst/>
              <a:uFillTx/>
              <a:latin typeface="Calibri"/>
            </a:endParaRPr>
          </a:p>
        </p:txBody>
      </p:sp>
      <p:sp>
        <p:nvSpPr>
          <p:cNvPr id="240" name="PlaceHolder 2"/>
          <p:cNvSpPr>
            <a:spLocks noGrp="1"/>
          </p:cNvSpPr>
          <p:nvPr>
            <p:ph/>
          </p:nvPr>
        </p:nvSpPr>
        <p:spPr>
          <a:xfrm>
            <a:off x="268560" y="2636280"/>
            <a:ext cx="5556240" cy="371988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3200" strike="noStrike" u="none">
                <a:solidFill>
                  <a:schemeClr val="dk1"/>
                </a:solidFill>
                <a:effectLst/>
                <a:uFillTx/>
                <a:latin typeface="Calibri"/>
              </a:rPr>
              <a:t>Presta atención a la cara</a:t>
            </a:r>
            <a:endParaRPr b="0" lang="en-US" sz="32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Presta atención a las mejillas y la frente.</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Presta atención a los ojos y las cejas.</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Presta atención a las gafas.</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Presta atención al vello facial</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Presta atención a los lunares faciales.</a:t>
            </a:r>
            <a:endParaRPr b="0" lang="en-US" sz="2400" strike="noStrike" u="none">
              <a:solidFill>
                <a:schemeClr val="dk1"/>
              </a:solidFill>
              <a:effectLst/>
              <a:uFillTx/>
              <a:latin typeface="Calibri"/>
            </a:endParaRPr>
          </a:p>
        </p:txBody>
      </p:sp>
      <p:pic>
        <p:nvPicPr>
          <p:cNvPr id="241" name="Content Placeholder 4" descr=""/>
          <p:cNvPicPr/>
          <p:nvPr/>
        </p:nvPicPr>
        <p:blipFill>
          <a:blip r:embed="rId1"/>
          <a:srcRect l="43233" t="3594" r="36788" b="72662"/>
          <a:stretch/>
        </p:blipFill>
        <p:spPr>
          <a:xfrm>
            <a:off x="6618240" y="194760"/>
            <a:ext cx="4352760" cy="6468120"/>
          </a:xfrm>
          <a:prstGeom prst="rect">
            <a:avLst/>
          </a:prstGeom>
          <a:noFill/>
          <a:ln w="0">
            <a:noFill/>
          </a:ln>
        </p:spPr>
      </p:pic>
    </p:spTree>
  </p:cSld>
  <p:transition spd="slow">
    <p:fade/>
  </p:transition>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242"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43"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44"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Human Images: Clothing</a:t>
            </a:r>
            <a:endParaRPr b="0" lang="en-US" sz="4000" strike="noStrike" u="none">
              <a:solidFill>
                <a:schemeClr val="dk1"/>
              </a:solidFill>
              <a:effectLst/>
              <a:uFillTx/>
              <a:latin typeface="Calibri"/>
            </a:endParaRPr>
          </a:p>
        </p:txBody>
      </p:sp>
      <p:sp>
        <p:nvSpPr>
          <p:cNvPr id="245"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000" strike="noStrike" u="none">
                <a:solidFill>
                  <a:schemeClr val="dk1"/>
                </a:solidFill>
                <a:effectLst/>
                <a:uFillTx/>
                <a:latin typeface="Calibri"/>
              </a:rPr>
              <a:t>Pay attention to the clothes</a:t>
            </a:r>
            <a:endParaRPr b="0" lang="en-US" sz="20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Warped Items</a:t>
            </a:r>
            <a:endParaRPr b="0" lang="en-US" sz="16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Missing and Extra items</a:t>
            </a:r>
            <a:endParaRPr b="0" lang="en-US" sz="16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Perspective and Geometry</a:t>
            </a:r>
            <a:endParaRPr b="0" lang="en-US" sz="16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Repetition in Detail</a:t>
            </a:r>
            <a:endParaRPr b="0" lang="en-US" sz="16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1600" strike="noStrike" u="none">
                <a:solidFill>
                  <a:schemeClr val="dk1"/>
                </a:solidFill>
                <a:effectLst/>
                <a:uFillTx/>
                <a:latin typeface="Calibri"/>
              </a:rPr>
              <a:t>Material Texture</a:t>
            </a:r>
            <a:endParaRPr b="0" lang="en-US" sz="1600" strike="noStrike" u="none">
              <a:solidFill>
                <a:schemeClr val="dk1"/>
              </a:solidFill>
              <a:effectLst/>
              <a:uFillTx/>
              <a:latin typeface="Calibri"/>
            </a:endParaRPr>
          </a:p>
        </p:txBody>
      </p:sp>
      <p:pic>
        <p:nvPicPr>
          <p:cNvPr id="246" name="Content Placeholder 4" descr=""/>
          <p:cNvPicPr/>
          <p:nvPr/>
        </p:nvPicPr>
        <p:blipFill>
          <a:blip r:embed="rId1"/>
          <a:srcRect l="42588" t="46518" r="37432" b="29738"/>
          <a:stretch/>
        </p:blipFill>
        <p:spPr>
          <a:xfrm>
            <a:off x="6618240" y="194760"/>
            <a:ext cx="4352760" cy="6468120"/>
          </a:xfrm>
          <a:prstGeom prst="rect">
            <a:avLst/>
          </a:prstGeom>
          <a:noFill/>
          <a:ln w="0">
            <a:noFill/>
          </a:ln>
        </p:spPr>
      </p:pic>
    </p:spTree>
  </p:cSld>
  <p:transition spd="slow">
    <p:fade/>
  </p:transition>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247"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48"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49"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Human Images: Clothing</a:t>
            </a:r>
            <a:endParaRPr b="0" lang="en-US" sz="4000" strike="noStrike" u="none">
              <a:solidFill>
                <a:schemeClr val="dk1"/>
              </a:solidFill>
              <a:effectLst/>
              <a:uFillTx/>
              <a:latin typeface="Calibri"/>
            </a:endParaRPr>
          </a:p>
        </p:txBody>
      </p:sp>
      <p:sp>
        <p:nvSpPr>
          <p:cNvPr id="250" name="PlaceHolder 2"/>
          <p:cNvSpPr>
            <a:spLocks noGrp="1"/>
          </p:cNvSpPr>
          <p:nvPr>
            <p:ph/>
          </p:nvPr>
        </p:nvSpPr>
        <p:spPr>
          <a:xfrm>
            <a:off x="322200" y="2743200"/>
            <a:ext cx="508428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3200" strike="noStrike" u="none">
                <a:solidFill>
                  <a:schemeClr val="dk1"/>
                </a:solidFill>
                <a:effectLst/>
                <a:uFillTx/>
                <a:latin typeface="Calibri"/>
              </a:rPr>
              <a:t>Presta atención a la ropa.</a:t>
            </a:r>
            <a:endParaRPr b="0" lang="en-US" sz="32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Artículos deformados</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Artículos faltantes y adicionales</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Perspectiva y Geometría</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Repetición en detalle</a:t>
            </a:r>
            <a:endParaRPr b="0" lang="en-US" sz="2400" strike="noStrike" u="none">
              <a:solidFill>
                <a:schemeClr val="dk1"/>
              </a:solidFill>
              <a:effectLst/>
              <a:uFillTx/>
              <a:latin typeface="Calibri"/>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Textura del material</a:t>
            </a:r>
            <a:endParaRPr b="0" lang="en-US" sz="2400" strike="noStrike" u="none">
              <a:solidFill>
                <a:schemeClr val="dk1"/>
              </a:solidFill>
              <a:effectLst/>
              <a:uFillTx/>
              <a:latin typeface="Calibri"/>
            </a:endParaRPr>
          </a:p>
        </p:txBody>
      </p:sp>
      <p:pic>
        <p:nvPicPr>
          <p:cNvPr id="251" name="Content Placeholder 4" descr=""/>
          <p:cNvPicPr/>
          <p:nvPr/>
        </p:nvPicPr>
        <p:blipFill>
          <a:blip r:embed="rId1"/>
          <a:srcRect l="42588" t="46518" r="37432" b="29738"/>
          <a:stretch/>
        </p:blipFill>
        <p:spPr>
          <a:xfrm>
            <a:off x="6618240" y="194760"/>
            <a:ext cx="4352760" cy="6468120"/>
          </a:xfrm>
          <a:prstGeom prst="rect">
            <a:avLst/>
          </a:prstGeom>
          <a:noFill/>
          <a:ln w="0">
            <a:noFill/>
          </a:ln>
        </p:spPr>
      </p:pic>
    </p:spTree>
  </p:cSld>
  <p:transition spd="slow">
    <p:fade/>
  </p:transition>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252"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Human Image Check </a:t>
            </a:r>
            <a:endParaRPr b="0" lang="en-US" sz="4400" strike="noStrike" u="none">
              <a:solidFill>
                <a:schemeClr val="dk1"/>
              </a:solidFill>
              <a:effectLst/>
              <a:uFillTx/>
              <a:latin typeface="Calibri"/>
            </a:endParaRPr>
          </a:p>
        </p:txBody>
      </p:sp>
      <p:sp>
        <p:nvSpPr>
          <p:cNvPr id="253"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Hands and limbs of people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Face and facial features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Clothes and items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Imagen Humana</a:t>
            </a:r>
            <a:endParaRPr b="0" lang="en-US" sz="4400" strike="noStrike" u="none">
              <a:solidFill>
                <a:schemeClr val="dk1"/>
              </a:solidFill>
              <a:effectLst/>
              <a:uFillTx/>
              <a:latin typeface="Calibri"/>
            </a:endParaRPr>
          </a:p>
        </p:txBody>
      </p:sp>
      <p:sp>
        <p:nvSpPr>
          <p:cNvPr id="255"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Hands and limbs of people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Face and facial features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Clothes and items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256"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Human Image Check </a:t>
            </a:r>
            <a:endParaRPr b="0" lang="en-US" sz="4400" strike="noStrike" u="none">
              <a:solidFill>
                <a:schemeClr val="dk1"/>
              </a:solidFill>
              <a:effectLst/>
              <a:uFillTx/>
              <a:latin typeface="Calibri"/>
            </a:endParaRPr>
          </a:p>
        </p:txBody>
      </p:sp>
      <p:sp>
        <p:nvSpPr>
          <p:cNvPr id="257"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Hands and limbs of people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Face and facial features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Clothes and items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Imagen Humana</a:t>
            </a:r>
            <a:endParaRPr b="0" lang="en-US" sz="4400" strike="noStrike" u="none">
              <a:solidFill>
                <a:schemeClr val="dk1"/>
              </a:solidFill>
              <a:effectLst/>
              <a:uFillTx/>
              <a:latin typeface="Calibri"/>
            </a:endParaRPr>
          </a:p>
        </p:txBody>
      </p:sp>
      <p:sp>
        <p:nvSpPr>
          <p:cNvPr id="259"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Manos y extremidades de personas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Rostro y rasgos faciales.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Ropa y artículos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1479600" y="365040"/>
            <a:ext cx="9870120" cy="132480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¿Cual es real?</a:t>
            </a:r>
            <a:endParaRPr b="0" lang="en-US" sz="4400" strike="noStrike" u="none">
              <a:solidFill>
                <a:srgbClr val="000000"/>
              </a:solidFill>
              <a:effectLst/>
              <a:uFillTx/>
              <a:latin typeface="Arial"/>
            </a:endParaRPr>
          </a:p>
        </p:txBody>
      </p:sp>
      <p:pic>
        <p:nvPicPr>
          <p:cNvPr id="128" name="Content Placeholder 23" descr="A flamingo standing on sand&#10;&#10;Description automatically generated"/>
          <p:cNvPicPr/>
          <p:nvPr/>
        </p:nvPicPr>
        <p:blipFill>
          <a:blip r:embed="rId1"/>
          <a:stretch/>
        </p:blipFill>
        <p:spPr>
          <a:xfrm>
            <a:off x="0" y="1715400"/>
            <a:ext cx="6017760" cy="4012560"/>
          </a:xfrm>
          <a:prstGeom prst="rect">
            <a:avLst/>
          </a:prstGeom>
          <a:noFill/>
          <a:ln w="0">
            <a:noFill/>
          </a:ln>
        </p:spPr>
      </p:pic>
      <p:pic>
        <p:nvPicPr>
          <p:cNvPr id="129" name="Content Placeholder 24" descr="A group of people in a crowd&#10;&#10;Description automatically generated"/>
          <p:cNvPicPr/>
          <p:nvPr/>
        </p:nvPicPr>
        <p:blipFill>
          <a:blip r:embed="rId2"/>
          <a:stretch/>
        </p:blipFill>
        <p:spPr>
          <a:xfrm>
            <a:off x="6170400" y="1750680"/>
            <a:ext cx="6017760" cy="3950280"/>
          </a:xfrm>
          <a:prstGeom prst="rect">
            <a:avLst/>
          </a:prstGeom>
          <a:noFill/>
          <a:ln w="0">
            <a:noFill/>
          </a:ln>
        </p:spPr>
      </p:pic>
    </p:spTree>
  </p:cSld>
  <mc:AlternateContent>
    <mc:Choice Requires="p14">
      <p:transition spd="slow" p14:dur="2000"/>
    </mc:Choice>
    <mc:Fallback>
      <p:transition spd="slow"/>
    </mc:Fallback>
  </mc:AlternateContent>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260"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61"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62"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lnSpcReduction="9999"/>
          </a:bodyPr>
          <a:p>
            <a:pPr indent="0" algn="ctr" defTabSz="914400">
              <a:lnSpc>
                <a:spcPct val="90000"/>
              </a:lnSpc>
              <a:buNone/>
            </a:pPr>
            <a:r>
              <a:rPr b="1" lang="en-US" sz="4000" strike="noStrike" u="none">
                <a:solidFill>
                  <a:schemeClr val="dk1"/>
                </a:solidFill>
                <a:effectLst/>
                <a:uFillTx/>
                <a:latin typeface="Arial"/>
              </a:rPr>
              <a:t>Human Images: Check On Learning</a:t>
            </a:r>
            <a:endParaRPr b="0" lang="en-US" sz="4000" strike="noStrike" u="none">
              <a:solidFill>
                <a:schemeClr val="dk1"/>
              </a:solidFill>
              <a:effectLst/>
              <a:uFillTx/>
              <a:latin typeface="Calibri"/>
            </a:endParaRPr>
          </a:p>
        </p:txBody>
      </p:sp>
      <p:sp>
        <p:nvSpPr>
          <p:cNvPr id="263"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000" strike="noStrike" u="none">
                <a:solidFill>
                  <a:schemeClr val="dk1"/>
                </a:solidFill>
                <a:effectLst/>
                <a:uFillTx/>
                <a:latin typeface="Calibri"/>
              </a:rPr>
              <a:t>What do you notice?</a:t>
            </a:r>
            <a:endParaRPr b="0" lang="en-US" sz="2000" strike="noStrike" u="none">
              <a:solidFill>
                <a:schemeClr val="dk1"/>
              </a:solidFill>
              <a:effectLst/>
              <a:uFillTx/>
              <a:latin typeface="Calibri"/>
            </a:endParaRPr>
          </a:p>
        </p:txBody>
      </p:sp>
      <p:pic>
        <p:nvPicPr>
          <p:cNvPr id="264" name="Content Placeholder 4" descr=""/>
          <p:cNvPicPr/>
          <p:nvPr/>
        </p:nvPicPr>
        <p:blipFill>
          <a:blip r:embed="rId1"/>
          <a:srcRect l="-354" t="0" r="288" b="0"/>
          <a:stretch/>
        </p:blipFill>
        <p:spPr>
          <a:xfrm>
            <a:off x="5538240" y="194760"/>
            <a:ext cx="6470280" cy="6468120"/>
          </a:xfrm>
          <a:prstGeom prst="rect">
            <a:avLst/>
          </a:prstGeom>
          <a:noFill/>
          <a:ln w="0">
            <a:noFill/>
          </a:ln>
        </p:spPr>
      </p:pic>
    </p:spTree>
  </p:cSld>
  <p:transition spd="slow">
    <p:fade/>
  </p:transition>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265"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66"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67"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fontScale="85000" lnSpcReduction="9999"/>
          </a:bodyPr>
          <a:p>
            <a:pPr indent="0" algn="ctr" defTabSz="914400">
              <a:lnSpc>
                <a:spcPct val="90000"/>
              </a:lnSpc>
              <a:buNone/>
            </a:pPr>
            <a:r>
              <a:rPr b="1" lang="en-US" sz="4000" strike="noStrike" u="none">
                <a:solidFill>
                  <a:schemeClr val="dk1"/>
                </a:solidFill>
                <a:effectLst/>
                <a:uFillTx/>
                <a:latin typeface="Arial"/>
              </a:rPr>
              <a:t>Proceso de detección sintética: Imagen Humana: Practica</a:t>
            </a:r>
            <a:endParaRPr b="0" lang="en-US" sz="4000" strike="noStrike" u="none">
              <a:solidFill>
                <a:schemeClr val="dk1"/>
              </a:solidFill>
              <a:effectLst/>
              <a:uFillTx/>
              <a:latin typeface="Calibri"/>
            </a:endParaRPr>
          </a:p>
        </p:txBody>
      </p:sp>
      <p:sp>
        <p:nvSpPr>
          <p:cNvPr id="268"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400" strike="noStrike" u="none">
                <a:solidFill>
                  <a:schemeClr val="dk1"/>
                </a:solidFill>
                <a:effectLst/>
                <a:uFillTx/>
                <a:latin typeface="Calibri"/>
              </a:rPr>
              <a:t>¿ Qué Percibes?</a:t>
            </a:r>
            <a:endParaRPr b="0" lang="en-US" sz="2400" strike="noStrike" u="none">
              <a:solidFill>
                <a:schemeClr val="dk1"/>
              </a:solidFill>
              <a:effectLst/>
              <a:uFillTx/>
              <a:latin typeface="Calibri"/>
            </a:endParaRPr>
          </a:p>
        </p:txBody>
      </p:sp>
      <p:pic>
        <p:nvPicPr>
          <p:cNvPr id="269" name="Content Placeholder 4" descr=""/>
          <p:cNvPicPr/>
          <p:nvPr/>
        </p:nvPicPr>
        <p:blipFill>
          <a:blip r:embed="rId1"/>
          <a:srcRect l="-354" t="0" r="288" b="0"/>
          <a:stretch/>
        </p:blipFill>
        <p:spPr>
          <a:xfrm>
            <a:off x="5538240" y="194760"/>
            <a:ext cx="6470280" cy="6468120"/>
          </a:xfrm>
          <a:prstGeom prst="rect">
            <a:avLst/>
          </a:prstGeom>
          <a:noFill/>
          <a:ln w="0">
            <a:noFill/>
          </a:ln>
        </p:spPr>
      </p:pic>
    </p:spTree>
  </p:cSld>
  <p:transition spd="slow">
    <p:fade/>
  </p:transition>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270"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lnSpcReduction="9999"/>
          </a:bodyPr>
          <a:p>
            <a:pPr indent="0" algn="ctr" defTabSz="914400">
              <a:lnSpc>
                <a:spcPct val="90000"/>
              </a:lnSpc>
              <a:buNone/>
            </a:pPr>
            <a:r>
              <a:rPr b="1" lang="en-US" sz="4000" strike="noStrike" u="none">
                <a:solidFill>
                  <a:schemeClr val="dk1"/>
                </a:solidFill>
                <a:effectLst/>
                <a:uFillTx/>
                <a:latin typeface="Arial"/>
              </a:rPr>
              <a:t>Human Images: Check On Learning</a:t>
            </a:r>
            <a:endParaRPr b="0" lang="en-US" sz="4000" strike="noStrike" u="none">
              <a:solidFill>
                <a:schemeClr val="dk1"/>
              </a:solidFill>
              <a:effectLst/>
              <a:uFillTx/>
              <a:latin typeface="Calibri"/>
            </a:endParaRPr>
          </a:p>
        </p:txBody>
      </p:sp>
      <p:sp>
        <p:nvSpPr>
          <p:cNvPr id="271"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000" strike="noStrike" u="none">
                <a:solidFill>
                  <a:schemeClr val="dk1"/>
                </a:solidFill>
                <a:effectLst/>
                <a:uFillTx/>
                <a:latin typeface="Calibri"/>
              </a:rPr>
              <a:t>What do you notice?</a:t>
            </a:r>
            <a:endParaRPr b="0" lang="en-US" sz="2000" strike="noStrike" u="none">
              <a:solidFill>
                <a:schemeClr val="dk1"/>
              </a:solidFill>
              <a:effectLst/>
              <a:uFillTx/>
              <a:latin typeface="Calibri"/>
            </a:endParaRPr>
          </a:p>
        </p:txBody>
      </p:sp>
      <p:pic>
        <p:nvPicPr>
          <p:cNvPr id="272" name="Content Placeholder 4" descr=""/>
          <p:cNvPicPr/>
          <p:nvPr/>
        </p:nvPicPr>
        <p:blipFill>
          <a:blip r:embed="rId1"/>
          <a:srcRect l="-354" t="0" r="288" b="0"/>
          <a:stretch/>
        </p:blipFill>
        <p:spPr>
          <a:xfrm>
            <a:off x="5538240" y="194760"/>
            <a:ext cx="6470280" cy="6468120"/>
          </a:xfrm>
          <a:prstGeom prst="rect">
            <a:avLst/>
          </a:prstGeom>
          <a:noFill/>
          <a:ln w="0">
            <a:noFill/>
          </a:ln>
        </p:spPr>
      </p:pic>
      <p:cxnSp>
        <p:nvCxnSpPr>
          <p:cNvPr id="273" name="Straight Arrow Connector 3"/>
          <p:cNvCxnSpPr/>
          <p:nvPr/>
        </p:nvCxnSpPr>
        <p:spPr>
          <a:xfrm flipH="1">
            <a:off x="6248160" y="457200"/>
            <a:ext cx="1136520" cy="845280"/>
          </a:xfrm>
          <a:prstGeom prst="straightConnector1">
            <a:avLst/>
          </a:prstGeom>
          <a:ln w="76200">
            <a:solidFill>
              <a:srgbClr val="ed7d31"/>
            </a:solidFill>
            <a:tailEnd len="med" type="triangle" w="med"/>
          </a:ln>
        </p:spPr>
      </p:cxnSp>
      <p:cxnSp>
        <p:nvCxnSpPr>
          <p:cNvPr id="274" name="Straight Arrow Connector 7"/>
          <p:cNvCxnSpPr/>
          <p:nvPr/>
        </p:nvCxnSpPr>
        <p:spPr>
          <a:xfrm flipH="1">
            <a:off x="10137960" y="2285640"/>
            <a:ext cx="1136160" cy="845640"/>
          </a:xfrm>
          <a:prstGeom prst="straightConnector1">
            <a:avLst/>
          </a:prstGeom>
          <a:ln w="76200">
            <a:solidFill>
              <a:srgbClr val="ed7d31"/>
            </a:solidFill>
            <a:tailEnd len="med" type="triangle" w="med"/>
          </a:ln>
        </p:spPr>
      </p:cxnSp>
      <p:cxnSp>
        <p:nvCxnSpPr>
          <p:cNvPr id="275" name="Straight Arrow Connector 9"/>
          <p:cNvCxnSpPr/>
          <p:nvPr/>
        </p:nvCxnSpPr>
        <p:spPr>
          <a:xfrm flipH="1">
            <a:off x="8193960" y="2743200"/>
            <a:ext cx="1136520" cy="845280"/>
          </a:xfrm>
          <a:prstGeom prst="straightConnector1">
            <a:avLst/>
          </a:prstGeom>
          <a:ln w="76200">
            <a:solidFill>
              <a:srgbClr val="ed7d31"/>
            </a:solidFill>
            <a:tailEnd len="med" type="triangle" w="med"/>
          </a:ln>
        </p:spPr>
      </p:cxnSp>
      <p:cxnSp>
        <p:nvCxnSpPr>
          <p:cNvPr id="276" name="Straight Arrow Connector 10"/>
          <p:cNvCxnSpPr/>
          <p:nvPr/>
        </p:nvCxnSpPr>
        <p:spPr>
          <a:xfrm>
            <a:off x="10705680" y="3130920"/>
            <a:ext cx="240120" cy="762480"/>
          </a:xfrm>
          <a:prstGeom prst="straightConnector1">
            <a:avLst/>
          </a:prstGeom>
          <a:ln w="76200">
            <a:solidFill>
              <a:srgbClr val="ed7d31"/>
            </a:solidFill>
            <a:tailEnd len="med" type="triangle" w="med"/>
          </a:ln>
        </p:spPr>
      </p:cxnSp>
    </p:spTree>
  </p:cSld>
  <p:transition spd="slow">
    <p:fade/>
  </p:transition>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fontScale="85000" lnSpcReduction="9999"/>
          </a:bodyPr>
          <a:p>
            <a:pPr indent="0" algn="ctr" defTabSz="914400">
              <a:lnSpc>
                <a:spcPct val="90000"/>
              </a:lnSpc>
              <a:buNone/>
            </a:pPr>
            <a:r>
              <a:rPr b="1" lang="en-US" sz="4000" strike="noStrike" u="none">
                <a:solidFill>
                  <a:schemeClr val="dk1"/>
                </a:solidFill>
                <a:effectLst/>
                <a:uFillTx/>
                <a:latin typeface="Arial"/>
              </a:rPr>
              <a:t>Proceso de detección sintética: Imagen Humana: Practica</a:t>
            </a:r>
            <a:endParaRPr b="0" lang="en-US" sz="4000" strike="noStrike" u="none">
              <a:solidFill>
                <a:schemeClr val="dk1"/>
              </a:solidFill>
              <a:effectLst/>
              <a:uFillTx/>
              <a:latin typeface="Calibri"/>
            </a:endParaRPr>
          </a:p>
        </p:txBody>
      </p:sp>
      <p:sp>
        <p:nvSpPr>
          <p:cNvPr id="278"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indent="0">
              <a:lnSpc>
                <a:spcPct val="90000"/>
              </a:lnSpc>
              <a:spcBef>
                <a:spcPts val="1417"/>
              </a:spcBef>
              <a:buNone/>
            </a:pPr>
            <a:endParaRPr b="0" lang="en-US" sz="2800" strike="noStrike" u="none">
              <a:solidFill>
                <a:schemeClr val="dk1"/>
              </a:solidFill>
              <a:effectLst/>
              <a:uFillTx/>
              <a:latin typeface="Calibri"/>
            </a:endParaRPr>
          </a:p>
        </p:txBody>
      </p:sp>
      <p:pic>
        <p:nvPicPr>
          <p:cNvPr id="279" name="Content Placeholder 4" descr=""/>
          <p:cNvPicPr/>
          <p:nvPr/>
        </p:nvPicPr>
        <p:blipFill>
          <a:blip r:embed="rId1"/>
          <a:srcRect l="-354" t="0" r="288" b="0"/>
          <a:stretch/>
        </p:blipFill>
        <p:spPr>
          <a:xfrm>
            <a:off x="5538240" y="194760"/>
            <a:ext cx="6470280" cy="6468120"/>
          </a:xfrm>
          <a:prstGeom prst="rect">
            <a:avLst/>
          </a:prstGeom>
          <a:noFill/>
          <a:ln w="0">
            <a:noFill/>
          </a:ln>
        </p:spPr>
      </p:pic>
      <p:cxnSp>
        <p:nvCxnSpPr>
          <p:cNvPr id="280" name="Straight Arrow Connector 3"/>
          <p:cNvCxnSpPr/>
          <p:nvPr/>
        </p:nvCxnSpPr>
        <p:spPr>
          <a:xfrm flipH="1">
            <a:off x="6248160" y="457200"/>
            <a:ext cx="1136520" cy="845280"/>
          </a:xfrm>
          <a:prstGeom prst="straightConnector1">
            <a:avLst/>
          </a:prstGeom>
          <a:ln w="76200">
            <a:solidFill>
              <a:srgbClr val="ed7d31"/>
            </a:solidFill>
            <a:tailEnd len="med" type="triangle" w="med"/>
          </a:ln>
        </p:spPr>
      </p:cxnSp>
      <p:cxnSp>
        <p:nvCxnSpPr>
          <p:cNvPr id="281" name="Straight Arrow Connector 7"/>
          <p:cNvCxnSpPr/>
          <p:nvPr/>
        </p:nvCxnSpPr>
        <p:spPr>
          <a:xfrm flipH="1">
            <a:off x="10137960" y="2285640"/>
            <a:ext cx="1136160" cy="845640"/>
          </a:xfrm>
          <a:prstGeom prst="straightConnector1">
            <a:avLst/>
          </a:prstGeom>
          <a:ln w="76200">
            <a:solidFill>
              <a:srgbClr val="ed7d31"/>
            </a:solidFill>
            <a:tailEnd len="med" type="triangle" w="med"/>
          </a:ln>
        </p:spPr>
      </p:cxnSp>
      <p:cxnSp>
        <p:nvCxnSpPr>
          <p:cNvPr id="282" name="Straight Arrow Connector 9"/>
          <p:cNvCxnSpPr/>
          <p:nvPr/>
        </p:nvCxnSpPr>
        <p:spPr>
          <a:xfrm flipH="1">
            <a:off x="8193960" y="2743200"/>
            <a:ext cx="1136520" cy="845280"/>
          </a:xfrm>
          <a:prstGeom prst="straightConnector1">
            <a:avLst/>
          </a:prstGeom>
          <a:ln w="76200">
            <a:solidFill>
              <a:srgbClr val="ed7d31"/>
            </a:solidFill>
            <a:tailEnd len="med" type="triangle" w="med"/>
          </a:ln>
        </p:spPr>
      </p:cxnSp>
      <p:cxnSp>
        <p:nvCxnSpPr>
          <p:cNvPr id="283" name="Straight Arrow Connector 10"/>
          <p:cNvCxnSpPr/>
          <p:nvPr/>
        </p:nvCxnSpPr>
        <p:spPr>
          <a:xfrm>
            <a:off x="10705680" y="3130920"/>
            <a:ext cx="240120" cy="762480"/>
          </a:xfrm>
          <a:prstGeom prst="straightConnector1">
            <a:avLst/>
          </a:prstGeom>
          <a:ln w="76200">
            <a:solidFill>
              <a:srgbClr val="ed7d31"/>
            </a:solidFill>
            <a:tailEnd len="med" type="triangle" w="med"/>
          </a:ln>
        </p:spPr>
      </p:cxnSp>
    </p:spTree>
  </p:cSld>
  <p:transition spd="slow">
    <p:fade/>
  </p:transition>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284"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85"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86"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lnSpcReduction="9999"/>
          </a:bodyPr>
          <a:p>
            <a:pPr indent="0" algn="ctr" defTabSz="914400">
              <a:lnSpc>
                <a:spcPct val="90000"/>
              </a:lnSpc>
              <a:buNone/>
            </a:pPr>
            <a:r>
              <a:rPr b="1" lang="en-US" sz="4000" strike="noStrike" u="none">
                <a:solidFill>
                  <a:schemeClr val="dk1"/>
                </a:solidFill>
                <a:effectLst/>
                <a:uFillTx/>
                <a:latin typeface="Arial"/>
              </a:rPr>
              <a:t>Human Images: Check On Learning</a:t>
            </a:r>
            <a:endParaRPr b="0" lang="en-US" sz="4000" strike="noStrike" u="none">
              <a:solidFill>
                <a:schemeClr val="dk1"/>
              </a:solidFill>
              <a:effectLst/>
              <a:uFillTx/>
              <a:latin typeface="Calibri"/>
            </a:endParaRPr>
          </a:p>
        </p:txBody>
      </p:sp>
      <p:sp>
        <p:nvSpPr>
          <p:cNvPr id="287"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000" strike="noStrike" u="none">
                <a:solidFill>
                  <a:schemeClr val="dk1"/>
                </a:solidFill>
                <a:effectLst/>
                <a:uFillTx/>
                <a:latin typeface="Calibri"/>
              </a:rPr>
              <a:t>What do you notice?</a:t>
            </a:r>
            <a:endParaRPr b="0" lang="en-US" sz="2000" strike="noStrike" u="none">
              <a:solidFill>
                <a:schemeClr val="dk1"/>
              </a:solidFill>
              <a:effectLst/>
              <a:uFillTx/>
              <a:latin typeface="Calibri"/>
            </a:endParaRPr>
          </a:p>
        </p:txBody>
      </p:sp>
      <p:pic>
        <p:nvPicPr>
          <p:cNvPr id="288" name="Content Placeholder 4" descr=""/>
          <p:cNvPicPr/>
          <p:nvPr/>
        </p:nvPicPr>
        <p:blipFill>
          <a:blip r:embed="rId1"/>
          <a:srcRect l="11004" t="0" r="11004" b="0"/>
          <a:stretch/>
        </p:blipFill>
        <p:spPr>
          <a:xfrm>
            <a:off x="5538240" y="194760"/>
            <a:ext cx="6470280" cy="6468120"/>
          </a:xfrm>
          <a:prstGeom prst="rect">
            <a:avLst/>
          </a:prstGeom>
          <a:noFill/>
          <a:ln w="0">
            <a:noFill/>
          </a:ln>
        </p:spPr>
      </p:pic>
    </p:spTree>
  </p:cSld>
  <p:transition spd="slow">
    <p:fade/>
  </p:transition>
</p:sld>
</file>

<file path=ppt/slides/slide5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289"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290"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91" name="PlaceHolder 1"/>
          <p:cNvSpPr>
            <a:spLocks noGrp="1"/>
          </p:cNvSpPr>
          <p:nvPr>
            <p:ph type="title"/>
          </p:nvPr>
        </p:nvSpPr>
        <p:spPr>
          <a:xfrm>
            <a:off x="761400" y="350280"/>
            <a:ext cx="4645440" cy="1624320"/>
          </a:xfrm>
          <a:prstGeom prst="rect">
            <a:avLst/>
          </a:prstGeom>
          <a:noFill/>
          <a:ln w="0">
            <a:noFill/>
          </a:ln>
        </p:spPr>
        <p:txBody>
          <a:bodyPr lIns="91440" rIns="91440" tIns="45720" bIns="45720" anchor="ctr">
            <a:normAutofit fontScale="85000" lnSpcReduction="9999"/>
          </a:bodyPr>
          <a:p>
            <a:pPr indent="0" algn="ctr" defTabSz="914400">
              <a:lnSpc>
                <a:spcPct val="90000"/>
              </a:lnSpc>
              <a:buNone/>
            </a:pPr>
            <a:r>
              <a:rPr b="1" lang="en-US" sz="4000" strike="noStrike" u="none">
                <a:solidFill>
                  <a:schemeClr val="dk1"/>
                </a:solidFill>
                <a:effectLst/>
                <a:uFillTx/>
                <a:latin typeface="Arial"/>
              </a:rPr>
              <a:t>Proceso de detección sintética: Imagen Humana: Practica</a:t>
            </a:r>
            <a:endParaRPr b="0" lang="en-US" sz="4000" strike="noStrike" u="none">
              <a:solidFill>
                <a:schemeClr val="dk1"/>
              </a:solidFill>
              <a:effectLst/>
              <a:uFillTx/>
              <a:latin typeface="Calibri"/>
            </a:endParaRPr>
          </a:p>
        </p:txBody>
      </p:sp>
      <p:sp>
        <p:nvSpPr>
          <p:cNvPr id="292" name="PlaceHolder 2"/>
          <p:cNvSpPr>
            <a:spLocks noGrp="1"/>
          </p:cNvSpPr>
          <p:nvPr>
            <p:ph/>
          </p:nvPr>
        </p:nvSpPr>
        <p:spPr>
          <a:xfrm>
            <a:off x="761400" y="274320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400" strike="noStrike" u="none">
                <a:solidFill>
                  <a:schemeClr val="dk1"/>
                </a:solidFill>
                <a:effectLst/>
                <a:uFillTx/>
                <a:latin typeface="Calibri"/>
              </a:rPr>
              <a:t>¿Qué Percibes?</a:t>
            </a:r>
            <a:endParaRPr b="0" lang="en-US" sz="2400" strike="noStrike" u="none">
              <a:solidFill>
                <a:schemeClr val="dk1"/>
              </a:solidFill>
              <a:effectLst/>
              <a:uFillTx/>
              <a:latin typeface="Calibri"/>
            </a:endParaRPr>
          </a:p>
        </p:txBody>
      </p:sp>
      <p:pic>
        <p:nvPicPr>
          <p:cNvPr id="293" name="Content Placeholder 4" descr=""/>
          <p:cNvPicPr/>
          <p:nvPr/>
        </p:nvPicPr>
        <p:blipFill>
          <a:blip r:embed="rId1"/>
          <a:srcRect l="11004" t="0" r="11004" b="0"/>
          <a:stretch/>
        </p:blipFill>
        <p:spPr>
          <a:xfrm>
            <a:off x="5538240" y="194760"/>
            <a:ext cx="6470280" cy="6468120"/>
          </a:xfrm>
          <a:prstGeom prst="rect">
            <a:avLst/>
          </a:prstGeom>
          <a:noFill/>
          <a:ln w="0">
            <a:noFill/>
          </a:ln>
        </p:spPr>
      </p:pic>
    </p:spTree>
  </p:cSld>
  <p:transition spd="slow">
    <p:fade/>
  </p:transition>
</p:sld>
</file>

<file path=ppt/slides/slide5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94" name="Content Placeholder 4" descr=""/>
          <p:cNvPicPr/>
          <p:nvPr/>
        </p:nvPicPr>
        <p:blipFill>
          <a:blip r:embed="rId1"/>
          <a:srcRect l="347" t="2877" r="3986" b="8269"/>
          <a:stretch/>
        </p:blipFill>
        <p:spPr>
          <a:xfrm>
            <a:off x="0" y="0"/>
            <a:ext cx="12204000" cy="6857640"/>
          </a:xfrm>
          <a:prstGeom prst="rect">
            <a:avLst/>
          </a:prstGeom>
          <a:noFill/>
          <a:ln w="0">
            <a:noFill/>
          </a:ln>
        </p:spPr>
      </p:pic>
    </p:spTree>
  </p:cSld>
  <p:transition spd="slow">
    <p:fade/>
  </p:transition>
</p:sld>
</file>

<file path=ppt/slides/slide5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295"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Structure Image Check </a:t>
            </a:r>
            <a:endParaRPr b="0" lang="en-US" sz="4400" strike="noStrike" u="none">
              <a:solidFill>
                <a:schemeClr val="dk1"/>
              </a:solidFill>
              <a:effectLst/>
              <a:uFillTx/>
              <a:latin typeface="Calibri"/>
            </a:endParaRPr>
          </a:p>
        </p:txBody>
      </p:sp>
      <p:sp>
        <p:nvSpPr>
          <p:cNvPr id="296"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Structural Consistency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Material Texture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Lighting and Shadows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Perspective and Geometry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Repeating or Missing Elements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Nonsensical Object Placement</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Anomalies in Common Patterns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5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Estructuras</a:t>
            </a:r>
            <a:endParaRPr b="0" lang="en-US" sz="4400" strike="noStrike" u="none">
              <a:solidFill>
                <a:schemeClr val="dk1"/>
              </a:solidFill>
              <a:effectLst/>
              <a:uFillTx/>
              <a:latin typeface="Calibri"/>
            </a:endParaRPr>
          </a:p>
        </p:txBody>
      </p:sp>
      <p:sp>
        <p:nvSpPr>
          <p:cNvPr id="298"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lnSpcReduction="9999"/>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Consistencia estructural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Textura del material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Iluminación y sombras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Perspectiva y Geometría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Repetición en detalle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Elementos faltantes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Colocación de objetos sin sentido</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Continuidad interrumpida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Anomalías en patrones comunes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5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299"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300"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301"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Structure Image</a:t>
            </a:r>
            <a:endParaRPr b="0" lang="en-US" sz="4000" strike="noStrike" u="none">
              <a:solidFill>
                <a:schemeClr val="dk1"/>
              </a:solidFill>
              <a:effectLst/>
              <a:uFillTx/>
              <a:latin typeface="Calibri"/>
            </a:endParaRPr>
          </a:p>
        </p:txBody>
      </p:sp>
      <p:sp>
        <p:nvSpPr>
          <p:cNvPr id="302" name="PlaceHolder 2"/>
          <p:cNvSpPr>
            <a:spLocks noGrp="1"/>
          </p:cNvSpPr>
          <p:nvPr>
            <p:ph/>
          </p:nvPr>
        </p:nvSpPr>
        <p:spPr>
          <a:xfrm>
            <a:off x="0" y="233136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400" strike="noStrike" u="none">
                <a:solidFill>
                  <a:schemeClr val="dk1"/>
                </a:solidFill>
                <a:effectLst/>
                <a:uFillTx/>
                <a:latin typeface="Calibri"/>
              </a:rPr>
              <a:t>What do you notice?</a:t>
            </a:r>
            <a:endParaRPr b="0" lang="en-US" sz="2400" strike="noStrike" u="none">
              <a:solidFill>
                <a:schemeClr val="dk1"/>
              </a:solidFill>
              <a:effectLst/>
              <a:uFillTx/>
              <a:latin typeface="Calibri"/>
            </a:endParaRPr>
          </a:p>
        </p:txBody>
      </p:sp>
      <p:pic>
        <p:nvPicPr>
          <p:cNvPr id="303" name="" descr=""/>
          <p:cNvPicPr/>
          <p:nvPr/>
        </p:nvPicPr>
        <p:blipFill>
          <a:blip r:embed="rId1"/>
          <a:stretch/>
        </p:blipFill>
        <p:spPr>
          <a:xfrm>
            <a:off x="4800600" y="120600"/>
            <a:ext cx="7343280" cy="6629040"/>
          </a:xfrm>
          <a:prstGeom prst="rect">
            <a:avLst/>
          </a:prstGeom>
          <a:noFill/>
          <a:ln w="0">
            <a:noFill/>
          </a:ln>
        </p:spPr>
      </p:pic>
    </p:spTree>
  </p:cSld>
  <p:transition spd="slow">
    <p:fade/>
  </p:transition>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130" name="PlaceHolder 1"/>
          <p:cNvSpPr>
            <a:spLocks noGrp="1"/>
          </p:cNvSpPr>
          <p:nvPr>
            <p:ph type="title"/>
          </p:nvPr>
        </p:nvSpPr>
        <p:spPr>
          <a:xfrm>
            <a:off x="1479600" y="365040"/>
            <a:ext cx="9870120" cy="1324800"/>
          </a:xfrm>
          <a:prstGeom prst="rect">
            <a:avLst/>
          </a:prstGeom>
          <a:noFill/>
          <a:ln w="0">
            <a:noFill/>
          </a:ln>
        </p:spPr>
        <p:txBody>
          <a:bodyPr lIns="91440" rIns="91440" tIns="45720" bIns="45720" anchor="ctr">
            <a:noAutofit/>
          </a:bodyPr>
          <a:p>
            <a:pPr indent="0" algn="ctr" defTabSz="914400">
              <a:lnSpc>
                <a:spcPct val="90000"/>
              </a:lnSpc>
              <a:buNone/>
              <a:tabLst>
                <a:tab algn="l" pos="0"/>
              </a:tabLst>
            </a:pPr>
            <a:r>
              <a:rPr b="1" lang="en-US" sz="4400" strike="noStrike" u="none">
                <a:solidFill>
                  <a:schemeClr val="dk1"/>
                </a:solidFill>
                <a:effectLst/>
                <a:uFillTx/>
                <a:latin typeface="Arial"/>
              </a:rPr>
              <a:t>Which is Real?</a:t>
            </a:r>
            <a:endParaRPr b="0" lang="en-US" sz="4400" strike="noStrike" u="none">
              <a:solidFill>
                <a:srgbClr val="000000"/>
              </a:solidFill>
              <a:effectLst/>
              <a:uFillTx/>
              <a:latin typeface="Arial"/>
            </a:endParaRPr>
          </a:p>
        </p:txBody>
      </p:sp>
      <p:pic>
        <p:nvPicPr>
          <p:cNvPr id="131" name="Content Placeholder 3" descr="A flamingo standing on sand&#10;&#10;Description automatically generated"/>
          <p:cNvPicPr/>
          <p:nvPr/>
        </p:nvPicPr>
        <p:blipFill>
          <a:blip r:embed="rId1"/>
          <a:stretch/>
        </p:blipFill>
        <p:spPr>
          <a:xfrm>
            <a:off x="0" y="1715400"/>
            <a:ext cx="6017760" cy="4012560"/>
          </a:xfrm>
          <a:prstGeom prst="rect">
            <a:avLst/>
          </a:prstGeom>
          <a:noFill/>
          <a:ln w="0">
            <a:noFill/>
          </a:ln>
        </p:spPr>
      </p:pic>
      <p:pic>
        <p:nvPicPr>
          <p:cNvPr id="132" name="Content Placeholder 10" descr="A group of people in a crowd&#10;&#10;Description automatically generated"/>
          <p:cNvPicPr/>
          <p:nvPr/>
        </p:nvPicPr>
        <p:blipFill>
          <a:blip r:embed="rId2"/>
          <a:stretch/>
        </p:blipFill>
        <p:spPr>
          <a:xfrm>
            <a:off x="6170400" y="1750680"/>
            <a:ext cx="6017760" cy="3950280"/>
          </a:xfrm>
          <a:prstGeom prst="rect">
            <a:avLst/>
          </a:prstGeom>
          <a:noFill/>
          <a:ln w="0">
            <a:noFill/>
          </a:ln>
        </p:spPr>
      </p:pic>
    </p:spTree>
  </p:cSld>
  <mc:AlternateContent>
    <mc:Choice Requires="p14">
      <p:transition spd="slow" p14:dur="2000"/>
    </mc:Choice>
    <mc:Fallback>
      <p:transition spd="slow"/>
    </mc:Fallback>
  </mc:AlternateContent>
</p:sld>
</file>

<file path=ppt/slides/slide6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d7"/>
        </a:solidFill>
      </p:bgPr>
    </p:bg>
    <p:spTree>
      <p:nvGrpSpPr>
        <p:cNvPr id="1" name=""/>
        <p:cNvGrpSpPr/>
        <p:nvPr/>
      </p:nvGrpSpPr>
      <p:grpSpPr>
        <a:xfrm>
          <a:off x="0" y="0"/>
          <a:ext cx="0" cy="0"/>
          <a:chOff x="0" y="0"/>
          <a:chExt cx="0" cy="0"/>
        </a:xfrm>
      </p:grpSpPr>
      <p:sp useBgFill="1">
        <p:nvSpPr>
          <p:cNvPr id="304" name="Slide Background 2">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trike="noStrike" u="none">
              <a:solidFill>
                <a:schemeClr val="lt1"/>
              </a:solidFill>
              <a:effectLst/>
              <a:uFillTx/>
              <a:latin typeface="Calibri"/>
            </a:endParaRPr>
          </a:p>
        </p:txBody>
      </p:sp>
      <p:sp useBgFill="1">
        <p:nvSpPr>
          <p:cNvPr id="305" name="Rectangle 2">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trike="noStrike" u="none">
              <a:solidFill>
                <a:schemeClr val="lt1"/>
              </a:solidFill>
              <a:effectLst/>
              <a:uFillTx/>
              <a:latin typeface="Calibri"/>
            </a:endParaRPr>
          </a:p>
        </p:txBody>
      </p:sp>
      <p:sp>
        <p:nvSpPr>
          <p:cNvPr id="306"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Imagen de una escena</a:t>
            </a:r>
            <a:endParaRPr b="0" lang="en-US" sz="4000" strike="noStrike" u="none">
              <a:solidFill>
                <a:schemeClr val="dk1"/>
              </a:solidFill>
              <a:effectLst/>
              <a:uFillTx/>
              <a:latin typeface="Calibri"/>
            </a:endParaRPr>
          </a:p>
        </p:txBody>
      </p:sp>
      <p:sp>
        <p:nvSpPr>
          <p:cNvPr id="307" name="PlaceHolder 2"/>
          <p:cNvSpPr>
            <a:spLocks noGrp="1"/>
          </p:cNvSpPr>
          <p:nvPr>
            <p:ph/>
          </p:nvPr>
        </p:nvSpPr>
        <p:spPr>
          <a:xfrm>
            <a:off x="0" y="233136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400" strike="noStrike" u="none">
                <a:solidFill>
                  <a:schemeClr val="dk1"/>
                </a:solidFill>
                <a:effectLst/>
                <a:uFillTx/>
                <a:latin typeface="Calibri"/>
              </a:rPr>
              <a:t>¿ Qué Percibes?</a:t>
            </a:r>
            <a:endParaRPr b="0" lang="en-US" sz="2400" strike="noStrike" u="none">
              <a:solidFill>
                <a:schemeClr val="dk1"/>
              </a:solidFill>
              <a:effectLst/>
              <a:uFillTx/>
              <a:latin typeface="Calibri"/>
            </a:endParaRPr>
          </a:p>
        </p:txBody>
      </p:sp>
      <p:pic>
        <p:nvPicPr>
          <p:cNvPr id="308" name="" descr=""/>
          <p:cNvPicPr/>
          <p:nvPr/>
        </p:nvPicPr>
        <p:blipFill>
          <a:blip r:embed="rId1"/>
          <a:stretch/>
        </p:blipFill>
        <p:spPr>
          <a:xfrm>
            <a:off x="4800600" y="120600"/>
            <a:ext cx="7343280" cy="6629040"/>
          </a:xfrm>
          <a:prstGeom prst="rect">
            <a:avLst/>
          </a:prstGeom>
          <a:noFill/>
          <a:ln w="0">
            <a:noFill/>
          </a:ln>
        </p:spPr>
      </p:pic>
    </p:spTree>
  </p:cSld>
  <p:transition spd="slow">
    <p:fade/>
  </p:transition>
</p:sld>
</file>

<file path=ppt/slides/slide6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309" name="Slide Background 1">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trike="noStrike" u="none">
              <a:solidFill>
                <a:schemeClr val="lt1"/>
              </a:solidFill>
              <a:effectLst/>
              <a:uFillTx/>
              <a:latin typeface="Calibri"/>
            </a:endParaRPr>
          </a:p>
        </p:txBody>
      </p:sp>
      <p:sp useBgFill="1">
        <p:nvSpPr>
          <p:cNvPr id="310" name="Rectangle 1">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trike="noStrike" u="none">
              <a:solidFill>
                <a:schemeClr val="lt1"/>
              </a:solidFill>
              <a:effectLst/>
              <a:uFillTx/>
              <a:latin typeface="Calibri"/>
            </a:endParaRPr>
          </a:p>
        </p:txBody>
      </p:sp>
      <p:sp>
        <p:nvSpPr>
          <p:cNvPr id="311"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Structure Image</a:t>
            </a:r>
            <a:endParaRPr b="0" lang="en-US" sz="4000" strike="noStrike" u="none">
              <a:solidFill>
                <a:schemeClr val="dk1"/>
              </a:solidFill>
              <a:effectLst/>
              <a:uFillTx/>
              <a:latin typeface="Calibri"/>
            </a:endParaRPr>
          </a:p>
        </p:txBody>
      </p:sp>
      <p:sp>
        <p:nvSpPr>
          <p:cNvPr id="312" name="PlaceHolder 2"/>
          <p:cNvSpPr>
            <a:spLocks noGrp="1"/>
          </p:cNvSpPr>
          <p:nvPr>
            <p:ph/>
          </p:nvPr>
        </p:nvSpPr>
        <p:spPr>
          <a:xfrm>
            <a:off x="0" y="233136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400" strike="noStrike" u="none">
                <a:solidFill>
                  <a:schemeClr val="dk1"/>
                </a:solidFill>
                <a:effectLst/>
                <a:uFillTx/>
                <a:latin typeface="Calibri"/>
              </a:rPr>
              <a:t>What do you notice?</a:t>
            </a:r>
            <a:endParaRPr b="0" lang="en-US" sz="2400" strike="noStrike" u="none">
              <a:solidFill>
                <a:schemeClr val="dk1"/>
              </a:solidFill>
              <a:effectLst/>
              <a:uFillTx/>
              <a:latin typeface="Calibri"/>
            </a:endParaRPr>
          </a:p>
        </p:txBody>
      </p:sp>
      <p:pic>
        <p:nvPicPr>
          <p:cNvPr id="313" name="Content Placeholder 28" descr=""/>
          <p:cNvPicPr/>
          <p:nvPr/>
        </p:nvPicPr>
        <p:blipFill>
          <a:blip r:embed="rId1"/>
          <a:srcRect l="15569" t="0" r="3349" b="0"/>
          <a:stretch/>
        </p:blipFill>
        <p:spPr>
          <a:xfrm>
            <a:off x="4259880" y="285480"/>
            <a:ext cx="7928280" cy="6468120"/>
          </a:xfrm>
          <a:prstGeom prst="rect">
            <a:avLst/>
          </a:prstGeom>
          <a:noFill/>
          <a:ln w="0">
            <a:noFill/>
          </a:ln>
        </p:spPr>
      </p:pic>
    </p:spTree>
  </p:cSld>
  <p:transition spd="slow">
    <p:fade/>
  </p:transition>
</p:sld>
</file>

<file path=ppt/slides/slide6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314"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315"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316"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Imagen de una escena</a:t>
            </a:r>
            <a:endParaRPr b="0" lang="en-US" sz="4000" strike="noStrike" u="none">
              <a:solidFill>
                <a:schemeClr val="dk1"/>
              </a:solidFill>
              <a:effectLst/>
              <a:uFillTx/>
              <a:latin typeface="Calibri"/>
            </a:endParaRPr>
          </a:p>
        </p:txBody>
      </p:sp>
      <p:sp>
        <p:nvSpPr>
          <p:cNvPr id="317" name="PlaceHolder 2"/>
          <p:cNvSpPr>
            <a:spLocks noGrp="1"/>
          </p:cNvSpPr>
          <p:nvPr>
            <p:ph/>
          </p:nvPr>
        </p:nvSpPr>
        <p:spPr>
          <a:xfrm>
            <a:off x="0" y="2331360"/>
            <a:ext cx="4645440" cy="3612960"/>
          </a:xfrm>
          <a:prstGeom prst="rect">
            <a:avLst/>
          </a:prstGeom>
          <a:noFill/>
          <a:ln w="0">
            <a:noFill/>
          </a:ln>
        </p:spPr>
        <p:txBody>
          <a:bodyPr lIns="91440" rIns="91440" tIns="45720" bIns="45720" anchor="ctr">
            <a:normAutofit/>
          </a:bodyPr>
          <a:p>
            <a:pPr marL="228600" indent="-228600" defTabSz="914400">
              <a:lnSpc>
                <a:spcPct val="90000"/>
              </a:lnSpc>
              <a:spcBef>
                <a:spcPts val="1001"/>
              </a:spcBef>
              <a:buClr>
                <a:srgbClr val="000000"/>
              </a:buClr>
              <a:buFont typeface="Arial"/>
              <a:buChar char="•"/>
            </a:pPr>
            <a:r>
              <a:rPr b="0" lang="en-US" sz="2400" strike="noStrike" u="none">
                <a:solidFill>
                  <a:schemeClr val="dk1"/>
                </a:solidFill>
                <a:effectLst/>
                <a:uFillTx/>
                <a:latin typeface="Calibri"/>
              </a:rPr>
              <a:t>¿ Qué Percibes?</a:t>
            </a:r>
            <a:endParaRPr b="0" lang="en-US" sz="2400" strike="noStrike" u="none">
              <a:solidFill>
                <a:schemeClr val="dk1"/>
              </a:solidFill>
              <a:effectLst/>
              <a:uFillTx/>
              <a:latin typeface="Calibri"/>
            </a:endParaRPr>
          </a:p>
        </p:txBody>
      </p:sp>
      <p:pic>
        <p:nvPicPr>
          <p:cNvPr id="318" name="Content Placeholder 4" descr=""/>
          <p:cNvPicPr/>
          <p:nvPr/>
        </p:nvPicPr>
        <p:blipFill>
          <a:blip r:embed="rId1"/>
          <a:srcRect l="15569" t="0" r="3349" b="0"/>
          <a:stretch/>
        </p:blipFill>
        <p:spPr>
          <a:xfrm>
            <a:off x="4259880" y="285480"/>
            <a:ext cx="7928280" cy="6468120"/>
          </a:xfrm>
          <a:prstGeom prst="rect">
            <a:avLst/>
          </a:prstGeom>
          <a:noFill/>
          <a:ln w="0">
            <a:noFill/>
          </a:ln>
        </p:spPr>
      </p:pic>
    </p:spTree>
  </p:cSld>
  <p:transition spd="slow">
    <p:fade/>
  </p:transition>
</p:sld>
</file>

<file path=ppt/slides/slide6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319"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320"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321"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Structure Image</a:t>
            </a:r>
            <a:endParaRPr b="0" lang="en-US" sz="4000" strike="noStrike" u="none">
              <a:solidFill>
                <a:schemeClr val="dk1"/>
              </a:solidFill>
              <a:effectLst/>
              <a:uFillTx/>
              <a:latin typeface="Calibri"/>
            </a:endParaRPr>
          </a:p>
        </p:txBody>
      </p:sp>
      <p:sp>
        <p:nvSpPr>
          <p:cNvPr id="322" name="PlaceHolder 2"/>
          <p:cNvSpPr>
            <a:spLocks noGrp="1"/>
          </p:cNvSpPr>
          <p:nvPr>
            <p:ph/>
          </p:nvPr>
        </p:nvSpPr>
        <p:spPr>
          <a:xfrm>
            <a:off x="46080" y="2351160"/>
            <a:ext cx="4645440" cy="3612960"/>
          </a:xfrm>
          <a:prstGeom prst="rect">
            <a:avLst/>
          </a:prstGeom>
          <a:noFill/>
          <a:ln w="0">
            <a:noFill/>
          </a:ln>
        </p:spPr>
        <p:txBody>
          <a:bodyPr lIns="91440" rIns="91440" tIns="45720" bIns="45720" anchor="ctr">
            <a:normAutofit/>
          </a:bodyPr>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Structural Consistency</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Perspective and Geometry</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Repetition in Detail</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Nonsensical Object Placement</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Anomalies in Common Patterns</a:t>
            </a: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1600" strike="noStrike" u="none">
              <a:solidFill>
                <a:schemeClr val="dk1"/>
              </a:solidFill>
              <a:effectLst/>
              <a:uFillTx/>
              <a:latin typeface="Calibri"/>
            </a:endParaRPr>
          </a:p>
        </p:txBody>
      </p:sp>
      <p:pic>
        <p:nvPicPr>
          <p:cNvPr id="323" name="Content Placeholder 4" descr=""/>
          <p:cNvPicPr/>
          <p:nvPr/>
        </p:nvPicPr>
        <p:blipFill>
          <a:blip r:embed="rId1"/>
          <a:srcRect l="40978" t="18982" r="-553" b="58017"/>
          <a:stretch/>
        </p:blipFill>
        <p:spPr>
          <a:xfrm>
            <a:off x="2294280" y="4330800"/>
            <a:ext cx="9894240" cy="2526840"/>
          </a:xfrm>
          <a:prstGeom prst="rect">
            <a:avLst/>
          </a:prstGeom>
          <a:noFill/>
          <a:ln w="0">
            <a:noFill/>
          </a:ln>
        </p:spPr>
      </p:pic>
      <p:pic>
        <p:nvPicPr>
          <p:cNvPr id="324" name="Content Placeholder 4" descr=""/>
          <p:cNvPicPr/>
          <p:nvPr/>
        </p:nvPicPr>
        <p:blipFill>
          <a:blip r:embed="rId2"/>
          <a:srcRect l="70745" t="35299" r="1284" b="45256"/>
          <a:stretch/>
        </p:blipFill>
        <p:spPr>
          <a:xfrm>
            <a:off x="6912360" y="1292760"/>
            <a:ext cx="4645440" cy="2135880"/>
          </a:xfrm>
          <a:prstGeom prst="rect">
            <a:avLst/>
          </a:prstGeom>
          <a:noFill/>
          <a:ln w="0">
            <a:noFill/>
          </a:ln>
        </p:spPr>
      </p:pic>
    </p:spTree>
  </p:cSld>
  <p:transition spd="slow">
    <p:fade/>
  </p:transition>
</p:sld>
</file>

<file path=ppt/slides/slide6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325"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326"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327"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Imagen de una escena</a:t>
            </a:r>
            <a:endParaRPr b="0" lang="en-US" sz="4000" strike="noStrike" u="none">
              <a:solidFill>
                <a:schemeClr val="dk1"/>
              </a:solidFill>
              <a:effectLst/>
              <a:uFillTx/>
              <a:latin typeface="Calibri"/>
            </a:endParaRPr>
          </a:p>
        </p:txBody>
      </p:sp>
      <p:sp>
        <p:nvSpPr>
          <p:cNvPr id="328" name="PlaceHolder 2"/>
          <p:cNvSpPr>
            <a:spLocks noGrp="1"/>
          </p:cNvSpPr>
          <p:nvPr>
            <p:ph/>
          </p:nvPr>
        </p:nvSpPr>
        <p:spPr>
          <a:xfrm>
            <a:off x="46080" y="2351160"/>
            <a:ext cx="4645440" cy="3612960"/>
          </a:xfrm>
          <a:prstGeom prst="rect">
            <a:avLst/>
          </a:prstGeom>
          <a:noFill/>
          <a:ln w="0">
            <a:noFill/>
          </a:ln>
        </p:spPr>
        <p:txBody>
          <a:bodyPr lIns="91440" rIns="91440" tIns="45720" bIns="45720" anchor="ctr">
            <a:normAutofit/>
          </a:bodyPr>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Consistencia estructural</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Perspectiva y Geometría</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Repetición en detalle</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Colocación de objetos sin sentido</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Anomalías en patrones communes</a:t>
            </a: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p:txBody>
      </p:sp>
      <p:pic>
        <p:nvPicPr>
          <p:cNvPr id="329" name="Content Placeholder 4" descr=""/>
          <p:cNvPicPr/>
          <p:nvPr/>
        </p:nvPicPr>
        <p:blipFill>
          <a:blip r:embed="rId1"/>
          <a:srcRect l="40978" t="18982" r="-553" b="58017"/>
          <a:stretch/>
        </p:blipFill>
        <p:spPr>
          <a:xfrm>
            <a:off x="2294280" y="4330800"/>
            <a:ext cx="9894240" cy="2526840"/>
          </a:xfrm>
          <a:prstGeom prst="rect">
            <a:avLst/>
          </a:prstGeom>
          <a:noFill/>
          <a:ln w="0">
            <a:noFill/>
          </a:ln>
        </p:spPr>
      </p:pic>
      <p:pic>
        <p:nvPicPr>
          <p:cNvPr id="330" name="Content Placeholder 4" descr=""/>
          <p:cNvPicPr/>
          <p:nvPr/>
        </p:nvPicPr>
        <p:blipFill>
          <a:blip r:embed="rId2"/>
          <a:srcRect l="70745" t="35299" r="1284" b="45256"/>
          <a:stretch/>
        </p:blipFill>
        <p:spPr>
          <a:xfrm>
            <a:off x="6912360" y="1292760"/>
            <a:ext cx="4645440" cy="2135880"/>
          </a:xfrm>
          <a:prstGeom prst="rect">
            <a:avLst/>
          </a:prstGeom>
          <a:noFill/>
          <a:ln w="0">
            <a:noFill/>
          </a:ln>
        </p:spPr>
      </p:pic>
    </p:spTree>
  </p:cSld>
  <p:transition spd="slow">
    <p:fade/>
  </p:transition>
</p:sld>
</file>

<file path=ppt/slides/slide6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331"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332"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333"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Structure Image</a:t>
            </a:r>
            <a:endParaRPr b="0" lang="en-US" sz="4000" strike="noStrike" u="none">
              <a:solidFill>
                <a:schemeClr val="dk1"/>
              </a:solidFill>
              <a:effectLst/>
              <a:uFillTx/>
              <a:latin typeface="Calibri"/>
            </a:endParaRPr>
          </a:p>
        </p:txBody>
      </p:sp>
      <p:sp>
        <p:nvSpPr>
          <p:cNvPr id="334" name="PlaceHolder 2"/>
          <p:cNvSpPr>
            <a:spLocks noGrp="1"/>
          </p:cNvSpPr>
          <p:nvPr>
            <p:ph/>
          </p:nvPr>
        </p:nvSpPr>
        <p:spPr>
          <a:xfrm>
            <a:off x="46080" y="2351160"/>
            <a:ext cx="4645440" cy="3612960"/>
          </a:xfrm>
          <a:prstGeom prst="rect">
            <a:avLst/>
          </a:prstGeom>
          <a:noFill/>
          <a:ln w="0">
            <a:noFill/>
          </a:ln>
        </p:spPr>
        <p:txBody>
          <a:bodyPr lIns="91440" rIns="91440" tIns="45720" bIns="45720" anchor="ctr">
            <a:normAutofit/>
          </a:bodyPr>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Structural Consistency</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Perspective and Geometry</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Repetition in Detail</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Nonsensical Object Placement</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Anomalies in Common Patterns</a:t>
            </a: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1600" strike="noStrike" u="none">
              <a:solidFill>
                <a:schemeClr val="dk1"/>
              </a:solidFill>
              <a:effectLst/>
              <a:uFillTx/>
              <a:latin typeface="Calibri"/>
            </a:endParaRPr>
          </a:p>
        </p:txBody>
      </p:sp>
      <p:pic>
        <p:nvPicPr>
          <p:cNvPr id="335" name="Content Placeholder 4" descr=""/>
          <p:cNvPicPr/>
          <p:nvPr/>
        </p:nvPicPr>
        <p:blipFill>
          <a:blip r:embed="rId1"/>
          <a:srcRect l="37076" t="7388" r="3349" b="69611"/>
          <a:stretch/>
        </p:blipFill>
        <p:spPr>
          <a:xfrm>
            <a:off x="2330280" y="4339800"/>
            <a:ext cx="9858240" cy="2517840"/>
          </a:xfrm>
          <a:prstGeom prst="rect">
            <a:avLst/>
          </a:prstGeom>
          <a:noFill/>
          <a:ln w="0">
            <a:noFill/>
          </a:ln>
        </p:spPr>
      </p:pic>
    </p:spTree>
  </p:cSld>
  <p:transition spd="slow">
    <p:fade/>
  </p:transition>
</p:sld>
</file>

<file path=ppt/slides/slide6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336"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337"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338"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Imagen de una escena</a:t>
            </a:r>
            <a:endParaRPr b="0" lang="en-US" sz="4000" strike="noStrike" u="none">
              <a:solidFill>
                <a:schemeClr val="dk1"/>
              </a:solidFill>
              <a:effectLst/>
              <a:uFillTx/>
              <a:latin typeface="Calibri"/>
            </a:endParaRPr>
          </a:p>
        </p:txBody>
      </p:sp>
      <p:sp>
        <p:nvSpPr>
          <p:cNvPr id="339" name="PlaceHolder 2"/>
          <p:cNvSpPr>
            <a:spLocks noGrp="1"/>
          </p:cNvSpPr>
          <p:nvPr>
            <p:ph/>
          </p:nvPr>
        </p:nvSpPr>
        <p:spPr>
          <a:xfrm>
            <a:off x="46080" y="2351160"/>
            <a:ext cx="4645440" cy="3612960"/>
          </a:xfrm>
          <a:prstGeom prst="rect">
            <a:avLst/>
          </a:prstGeom>
          <a:noFill/>
          <a:ln w="0">
            <a:noFill/>
          </a:ln>
        </p:spPr>
        <p:txBody>
          <a:bodyPr lIns="91440" rIns="91440" tIns="45720" bIns="45720" anchor="ctr">
            <a:normAutofit/>
          </a:bodyPr>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Consistencia estructural</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Perspectiva y Geometría</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Repetición en detalle</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Colocación de objetos sin sentido</a:t>
            </a:r>
            <a:endParaRPr b="0" lang="en-US" sz="20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Anomalías en patrones communes</a:t>
            </a: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p:txBody>
      </p:sp>
      <p:pic>
        <p:nvPicPr>
          <p:cNvPr id="340" name="Content Placeholder 4" descr=""/>
          <p:cNvPicPr/>
          <p:nvPr/>
        </p:nvPicPr>
        <p:blipFill>
          <a:blip r:embed="rId1"/>
          <a:srcRect l="37076" t="7388" r="3349" b="69611"/>
          <a:stretch/>
        </p:blipFill>
        <p:spPr>
          <a:xfrm>
            <a:off x="2330280" y="4339800"/>
            <a:ext cx="9858240" cy="2517840"/>
          </a:xfrm>
          <a:prstGeom prst="rect">
            <a:avLst/>
          </a:prstGeom>
          <a:noFill/>
          <a:ln w="0">
            <a:noFill/>
          </a:ln>
        </p:spPr>
      </p:pic>
    </p:spTree>
  </p:cSld>
  <p:transition spd="slow">
    <p:fade/>
  </p:transition>
</p:sld>
</file>

<file path=ppt/slides/slide6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useBgFill="1">
        <p:nvSpPr>
          <p:cNvPr id="341"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342"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343"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Structure Image</a:t>
            </a:r>
            <a:endParaRPr b="0" lang="en-US" sz="4000" strike="noStrike" u="none">
              <a:solidFill>
                <a:schemeClr val="dk1"/>
              </a:solidFill>
              <a:effectLst/>
              <a:uFillTx/>
              <a:latin typeface="Calibri"/>
            </a:endParaRPr>
          </a:p>
        </p:txBody>
      </p:sp>
      <p:sp>
        <p:nvSpPr>
          <p:cNvPr id="344" name="PlaceHolder 2"/>
          <p:cNvSpPr>
            <a:spLocks noGrp="1"/>
          </p:cNvSpPr>
          <p:nvPr>
            <p:ph/>
          </p:nvPr>
        </p:nvSpPr>
        <p:spPr>
          <a:xfrm>
            <a:off x="46080" y="2351160"/>
            <a:ext cx="4645440" cy="3612960"/>
          </a:xfrm>
          <a:prstGeom prst="rect">
            <a:avLst/>
          </a:prstGeom>
          <a:noFill/>
          <a:ln w="0">
            <a:noFill/>
          </a:ln>
        </p:spPr>
        <p:txBody>
          <a:bodyPr lIns="91440" rIns="91440" tIns="45720" bIns="45720" anchor="ctr">
            <a:normAutofit/>
          </a:bodyPr>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Structural Consistency</a:t>
            </a:r>
            <a:endParaRPr b="0" lang="en-US" sz="2000" strike="noStrike" u="none">
              <a:solidFill>
                <a:schemeClr val="dk1"/>
              </a:solidFill>
              <a:effectLst/>
              <a:uFillTx/>
              <a:latin typeface="Calibri"/>
            </a:endParaRPr>
          </a:p>
          <a:p>
            <a:pPr indent="0" defTabSz="914400">
              <a:lnSpc>
                <a:spcPct val="90000"/>
              </a:lnSpc>
              <a:spcBef>
                <a:spcPts val="1001"/>
              </a:spcBef>
              <a:buNone/>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1600" strike="noStrike" u="none">
              <a:solidFill>
                <a:schemeClr val="dk1"/>
              </a:solidFill>
              <a:effectLst/>
              <a:uFillTx/>
              <a:latin typeface="Calibri"/>
            </a:endParaRPr>
          </a:p>
        </p:txBody>
      </p:sp>
      <p:pic>
        <p:nvPicPr>
          <p:cNvPr id="345" name="Content Placeholder 4" descr=""/>
          <p:cNvPicPr/>
          <p:nvPr/>
        </p:nvPicPr>
        <p:blipFill>
          <a:blip r:embed="rId1"/>
          <a:srcRect l="12316" t="29906" r="12047" b="11283"/>
          <a:stretch/>
        </p:blipFill>
        <p:spPr>
          <a:xfrm>
            <a:off x="3425760" y="2351160"/>
            <a:ext cx="8762760" cy="4506480"/>
          </a:xfrm>
          <a:prstGeom prst="rect">
            <a:avLst/>
          </a:prstGeom>
          <a:noFill/>
          <a:ln w="0">
            <a:noFill/>
          </a:ln>
        </p:spPr>
      </p:pic>
    </p:spTree>
  </p:cSld>
  <p:transition spd="slow">
    <p:fade/>
  </p:transition>
</p:sld>
</file>

<file path=ppt/slides/slide6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useBgFill="1">
        <p:nvSpPr>
          <p:cNvPr id="346" name="Slide Background">
            <a:extLst>
              <a:ext uri="{C183D7F6-B498-43B3-948B-1728B52AA6E4}">
                <adec:decorative xmlns:adec="http://schemas.microsoft.com/office/drawing/2017/decorative" val="1"/>
              </a:ext>
            </a:extLst>
          </p:cNvPr>
          <p:cNvSpPr/>
          <p:nvPr/>
        </p:nvSpPr>
        <p:spPr>
          <a:xfrm>
            <a:off x="0" y="0"/>
            <a:ext cx="1218852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useBgFill="1">
        <p:nvSpPr>
          <p:cNvPr id="347" name="Rectangle 13">
            <a:extLst>
              <a:ext uri="{C183D7F6-B498-43B3-948B-1728B52AA6E4}">
                <adec:decorative xmlns:adec="http://schemas.microsoft.com/office/drawing/2017/decorative" val="1"/>
              </a:ext>
            </a:extLst>
          </p:cNvPr>
          <p:cNvSpPr/>
          <p:nvPr/>
        </p:nvSpPr>
        <p:spPr>
          <a:xfrm>
            <a:off x="360" y="0"/>
            <a:ext cx="8519760" cy="2285640"/>
          </a:xfrm>
          <a:prstGeom prst="rect">
            <a:avLst/>
          </a:prstGeom>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348" name="PlaceHolder 1"/>
          <p:cNvSpPr>
            <a:spLocks noGrp="1"/>
          </p:cNvSpPr>
          <p:nvPr>
            <p:ph type="title"/>
          </p:nvPr>
        </p:nvSpPr>
        <p:spPr>
          <a:xfrm>
            <a:off x="0" y="330840"/>
            <a:ext cx="4645440" cy="1624320"/>
          </a:xfrm>
          <a:prstGeom prst="rect">
            <a:avLst/>
          </a:prstGeom>
          <a:noFill/>
          <a:ln w="0">
            <a:noFill/>
          </a:ln>
        </p:spPr>
        <p:txBody>
          <a:bodyPr lIns="91440" rIns="91440" tIns="45720" bIns="45720" anchor="ctr">
            <a:normAutofit/>
          </a:bodyPr>
          <a:p>
            <a:pPr indent="0" algn="ctr" defTabSz="914400">
              <a:lnSpc>
                <a:spcPct val="90000"/>
              </a:lnSpc>
              <a:buNone/>
            </a:pPr>
            <a:r>
              <a:rPr b="1" lang="en-US" sz="4000" strike="noStrike" u="none">
                <a:solidFill>
                  <a:schemeClr val="dk1"/>
                </a:solidFill>
                <a:effectLst/>
                <a:uFillTx/>
                <a:latin typeface="Arial"/>
              </a:rPr>
              <a:t>Imagen de una escena</a:t>
            </a:r>
            <a:endParaRPr b="0" lang="en-US" sz="4000" strike="noStrike" u="none">
              <a:solidFill>
                <a:schemeClr val="dk1"/>
              </a:solidFill>
              <a:effectLst/>
              <a:uFillTx/>
              <a:latin typeface="Calibri"/>
            </a:endParaRPr>
          </a:p>
        </p:txBody>
      </p:sp>
      <p:sp>
        <p:nvSpPr>
          <p:cNvPr id="349" name="PlaceHolder 2"/>
          <p:cNvSpPr>
            <a:spLocks noGrp="1"/>
          </p:cNvSpPr>
          <p:nvPr>
            <p:ph/>
          </p:nvPr>
        </p:nvSpPr>
        <p:spPr>
          <a:xfrm>
            <a:off x="46080" y="2351160"/>
            <a:ext cx="4645440" cy="3612960"/>
          </a:xfrm>
          <a:prstGeom prst="rect">
            <a:avLst/>
          </a:prstGeom>
          <a:noFill/>
          <a:ln w="0">
            <a:noFill/>
          </a:ln>
        </p:spPr>
        <p:txBody>
          <a:bodyPr lIns="91440" rIns="91440" tIns="45720" bIns="45720" anchor="ctr">
            <a:normAutofit/>
          </a:bodyPr>
          <a:p>
            <a:pPr marL="514440" indent="-514440" defTabSz="914400">
              <a:lnSpc>
                <a:spcPct val="90000"/>
              </a:lnSpc>
              <a:spcBef>
                <a:spcPts val="1001"/>
              </a:spcBef>
              <a:buClr>
                <a:srgbClr val="000000"/>
              </a:buClr>
              <a:buFont typeface="Calibri Light"/>
              <a:buAutoNum type="arabicPeriod"/>
            </a:pPr>
            <a:r>
              <a:rPr b="0" lang="en-US" sz="2000" strike="noStrike" u="none">
                <a:solidFill>
                  <a:schemeClr val="dk1"/>
                </a:solidFill>
                <a:effectLst/>
                <a:uFillTx/>
                <a:latin typeface="Calibri"/>
              </a:rPr>
              <a:t>Consistencia estructural</a:t>
            </a: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2000" strike="noStrike" u="none">
              <a:solidFill>
                <a:schemeClr val="dk1"/>
              </a:solidFill>
              <a:effectLst/>
              <a:uFillTx/>
              <a:latin typeface="Calibri"/>
            </a:endParaRPr>
          </a:p>
          <a:p>
            <a:pPr indent="0" defTabSz="914400">
              <a:lnSpc>
                <a:spcPct val="90000"/>
              </a:lnSpc>
              <a:spcBef>
                <a:spcPts val="1001"/>
              </a:spcBef>
              <a:buNone/>
              <a:tabLst>
                <a:tab algn="l" pos="0"/>
              </a:tabLst>
            </a:pPr>
            <a:endParaRPr b="0" lang="en-US" sz="1600" strike="noStrike" u="none">
              <a:solidFill>
                <a:schemeClr val="dk1"/>
              </a:solidFill>
              <a:effectLst/>
              <a:uFillTx/>
              <a:latin typeface="Calibri"/>
            </a:endParaRPr>
          </a:p>
        </p:txBody>
      </p:sp>
      <p:pic>
        <p:nvPicPr>
          <p:cNvPr id="350" name="Content Placeholder 4" descr=""/>
          <p:cNvPicPr/>
          <p:nvPr/>
        </p:nvPicPr>
        <p:blipFill>
          <a:blip r:embed="rId1"/>
          <a:srcRect l="12316" t="29906" r="12047" b="11283"/>
          <a:stretch/>
        </p:blipFill>
        <p:spPr>
          <a:xfrm>
            <a:off x="3425760" y="2351160"/>
            <a:ext cx="8762760" cy="4506480"/>
          </a:xfrm>
          <a:prstGeom prst="rect">
            <a:avLst/>
          </a:prstGeom>
          <a:noFill/>
          <a:ln w="0">
            <a:noFill/>
          </a:ln>
        </p:spPr>
      </p:pic>
    </p:spTree>
  </p:cSld>
  <p:transition spd="slow">
    <p:fade/>
  </p:transition>
</p:sld>
</file>

<file path=ppt/slides/slide6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351"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Structure Image: Check On Learning</a:t>
            </a:r>
            <a:endParaRPr b="0" lang="en-US" sz="4400" strike="noStrike" u="none">
              <a:solidFill>
                <a:schemeClr val="dk1"/>
              </a:solidFill>
              <a:effectLst/>
              <a:uFillTx/>
              <a:latin typeface="Calibri"/>
            </a:endParaRPr>
          </a:p>
        </p:txBody>
      </p:sp>
      <p:sp>
        <p:nvSpPr>
          <p:cNvPr id="352"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Structural Consistency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Material Texture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Lighting and Shadows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Perspective and Geometry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Repeating or Missing Elements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Nonsensical Object Placement</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Anomalies in Common Patterns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1479600" y="365040"/>
            <a:ext cx="9870120" cy="132480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¿Cual es real?</a:t>
            </a:r>
            <a:endParaRPr b="0" lang="en-US" sz="4400" strike="noStrike" u="none">
              <a:solidFill>
                <a:srgbClr val="000000"/>
              </a:solidFill>
              <a:effectLst/>
              <a:uFillTx/>
              <a:latin typeface="Arial"/>
            </a:endParaRPr>
          </a:p>
        </p:txBody>
      </p:sp>
      <p:pic>
        <p:nvPicPr>
          <p:cNvPr id="134" name="Content Placeholder 25" descr="A flamingo standing on sand&#10;&#10;Description automatically generated"/>
          <p:cNvPicPr/>
          <p:nvPr/>
        </p:nvPicPr>
        <p:blipFill>
          <a:blip r:embed="rId1"/>
          <a:stretch/>
        </p:blipFill>
        <p:spPr>
          <a:xfrm>
            <a:off x="0" y="1715400"/>
            <a:ext cx="6017760" cy="4012560"/>
          </a:xfrm>
          <a:prstGeom prst="rect">
            <a:avLst/>
          </a:prstGeom>
          <a:noFill/>
          <a:ln w="0">
            <a:noFill/>
          </a:ln>
        </p:spPr>
      </p:pic>
      <p:pic>
        <p:nvPicPr>
          <p:cNvPr id="135" name="Content Placeholder 26" descr="A group of people in a crowd&#10;&#10;Description automatically generated"/>
          <p:cNvPicPr/>
          <p:nvPr/>
        </p:nvPicPr>
        <p:blipFill>
          <a:blip r:embed="rId2"/>
          <a:stretch/>
        </p:blipFill>
        <p:spPr>
          <a:xfrm>
            <a:off x="6170400" y="1750680"/>
            <a:ext cx="6017760" cy="3950280"/>
          </a:xfrm>
          <a:prstGeom prst="rect">
            <a:avLst/>
          </a:prstGeom>
          <a:noFill/>
          <a:ln w="0">
            <a:noFill/>
          </a:ln>
        </p:spPr>
      </p:pic>
    </p:spTree>
  </p:cSld>
  <mc:AlternateContent>
    <mc:Choice Requires="p14">
      <p:transition spd="slow" p14:dur="2000"/>
    </mc:Choice>
    <mc:Fallback>
      <p:transition spd="slow"/>
    </mc:Fallback>
  </mc:AlternateContent>
</p:sld>
</file>

<file path=ppt/slides/slide7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Estructuras</a:t>
            </a:r>
            <a:endParaRPr b="0" lang="en-US" sz="4400" strike="noStrike" u="none">
              <a:solidFill>
                <a:schemeClr val="dk1"/>
              </a:solidFill>
              <a:effectLst/>
              <a:uFillTx/>
              <a:latin typeface="Calibri"/>
            </a:endParaRPr>
          </a:p>
        </p:txBody>
      </p:sp>
      <p:sp>
        <p:nvSpPr>
          <p:cNvPr id="354"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lnSpcReduction="9999"/>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Structural Consistency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Material Texture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Lighting and Shadows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Perspective and Geometry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Repetition in Detail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Missing Elements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Nonsensical Object Placement</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Disrupted Continuity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highlight>
                  <a:srgbClr val="000000"/>
                </a:highlight>
                <a:uFillTx/>
                <a:latin typeface="Calibri"/>
              </a:rPr>
              <a:t>Anomalies in Common Patterns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7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355"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Structure Image Check </a:t>
            </a:r>
            <a:endParaRPr b="0" lang="en-US" sz="4400" strike="noStrike" u="none">
              <a:solidFill>
                <a:schemeClr val="dk1"/>
              </a:solidFill>
              <a:effectLst/>
              <a:uFillTx/>
              <a:latin typeface="Calibri"/>
            </a:endParaRPr>
          </a:p>
        </p:txBody>
      </p:sp>
      <p:sp>
        <p:nvSpPr>
          <p:cNvPr id="356"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Structural Consistency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Material Texture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Lighting and Shadows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Perspective and Geometry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Repeating or Missing Elements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Nonsensical Object Placement</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Anomalies in Common Patterns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7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Proceso de detección sintética: Estructuras</a:t>
            </a:r>
            <a:endParaRPr b="0" lang="en-US" sz="4400" strike="noStrike" u="none">
              <a:solidFill>
                <a:schemeClr val="dk1"/>
              </a:solidFill>
              <a:effectLst/>
              <a:uFillTx/>
              <a:latin typeface="Calibri"/>
            </a:endParaRPr>
          </a:p>
        </p:txBody>
      </p:sp>
      <p:sp>
        <p:nvSpPr>
          <p:cNvPr id="358" name="PlaceHolder 2"/>
          <p:cNvSpPr>
            <a:spLocks noGrp="1"/>
          </p:cNvSpPr>
          <p:nvPr>
            <p:ph/>
          </p:nvPr>
        </p:nvSpPr>
        <p:spPr>
          <a:xfrm>
            <a:off x="250560" y="1825560"/>
            <a:ext cx="11632680" cy="4879440"/>
          </a:xfrm>
          <a:prstGeom prst="rect">
            <a:avLst/>
          </a:prstGeom>
          <a:noFill/>
          <a:ln w="0">
            <a:noFill/>
          </a:ln>
        </p:spPr>
        <p:txBody>
          <a:bodyPr lIns="91440" rIns="91440" tIns="45720" bIns="45720" anchor="t">
            <a:normAutofit lnSpcReduction="9999"/>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Consistencia estructural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Textura del material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Iluminación y sombras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Perspectiva y Geometría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Repetición en detalle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Elementos faltantes</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Colocación de objetos sin sentido</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Continuidad interrumpida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Anomalías en patrones comunes</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7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359"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Synthetic Video Check:</a:t>
            </a:r>
            <a:br>
              <a:rPr sz="4400"/>
            </a:br>
            <a:r>
              <a:rPr b="1" lang="en-US" sz="4400" strike="noStrike" u="none">
                <a:solidFill>
                  <a:schemeClr val="dk1"/>
                </a:solidFill>
                <a:effectLst/>
                <a:uFillTx/>
                <a:latin typeface="Arial"/>
              </a:rPr>
              <a:t>Practical Exercise</a:t>
            </a:r>
            <a:endParaRPr b="0" lang="en-US" sz="4400" strike="noStrike" u="none">
              <a:solidFill>
                <a:schemeClr val="dk1"/>
              </a:solidFill>
              <a:effectLst/>
              <a:uFillTx/>
              <a:latin typeface="Calibri"/>
            </a:endParaRPr>
          </a:p>
        </p:txBody>
      </p:sp>
      <p:sp>
        <p:nvSpPr>
          <p:cNvPr id="360" name="PlaceHolder 2"/>
          <p:cNvSpPr>
            <a:spLocks noGrp="1"/>
          </p:cNvSpPr>
          <p:nvPr>
            <p:ph/>
          </p:nvPr>
        </p:nvSpPr>
        <p:spPr>
          <a:xfrm>
            <a:off x="250560" y="1825560"/>
            <a:ext cx="6078600" cy="487944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 of the scene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Structural Consistency</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Material Texture</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Develop your Techniques…</a:t>
            </a:r>
            <a:endParaRPr b="0" lang="en-US" sz="2800" strike="noStrike" u="none">
              <a:solidFill>
                <a:schemeClr val="dk1"/>
              </a:solidFill>
              <a:effectLst/>
              <a:uFillTx/>
              <a:latin typeface="Calibri"/>
            </a:endParaRPr>
          </a:p>
        </p:txBody>
      </p:sp>
      <p:sp>
        <p:nvSpPr>
          <p:cNvPr id="361" name="Content Placeholder 2"/>
          <p:cNvSpPr/>
          <p:nvPr/>
        </p:nvSpPr>
        <p:spPr>
          <a:xfrm>
            <a:off x="6094080" y="1825560"/>
            <a:ext cx="6078600" cy="4879440"/>
          </a:xfrm>
          <a:prstGeom prst="rect">
            <a:avLst/>
          </a:prstGeom>
          <a:noFill/>
          <a:ln w="0">
            <a:noFill/>
          </a:ln>
        </p:spPr>
        <p:style>
          <a:lnRef idx="0"/>
          <a:fillRef idx="0"/>
          <a:effectRef idx="0"/>
          <a:fontRef idx="minor"/>
        </p:style>
        <p:txBody>
          <a:bodyPr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Search online for possible deepfake videos that have been in the news</a:t>
            </a:r>
            <a:endParaRPr b="0" lang="en-US" sz="2800" strike="noStrike" u="none">
              <a:solidFill>
                <a:srgbClr val="000000"/>
              </a:solidFill>
              <a:effectLst/>
              <a:uFillTx/>
              <a:latin typeface="Arial"/>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Analyze the video</a:t>
            </a:r>
            <a:endParaRPr b="0" lang="en-US" sz="2800" strike="noStrike" u="none">
              <a:solidFill>
                <a:srgbClr val="000000"/>
              </a:solidFill>
              <a:effectLst/>
              <a:uFillTx/>
              <a:latin typeface="Arial"/>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Determine your own TTP for detecting synthetic videos </a:t>
            </a:r>
            <a:endParaRPr b="0" lang="en-US" sz="2800" strike="noStrike" u="none">
              <a:solidFill>
                <a:srgbClr val="000000"/>
              </a:solidFill>
              <a:effectLst/>
              <a:uFillTx/>
              <a:latin typeface="Arial"/>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Present TTPs</a:t>
            </a:r>
            <a:endParaRPr b="0" lang="en-US" sz="2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7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62"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Comprobación de vídeo sintético: ejercicio práctico</a:t>
            </a:r>
            <a:endParaRPr b="0" lang="en-US" sz="4400" strike="noStrike" u="none">
              <a:solidFill>
                <a:schemeClr val="dk1"/>
              </a:solidFill>
              <a:effectLst/>
              <a:uFillTx/>
              <a:latin typeface="Calibri"/>
            </a:endParaRPr>
          </a:p>
        </p:txBody>
      </p:sp>
      <p:sp>
        <p:nvSpPr>
          <p:cNvPr id="363" name="PlaceHolder 2"/>
          <p:cNvSpPr>
            <a:spLocks noGrp="1"/>
          </p:cNvSpPr>
          <p:nvPr>
            <p:ph/>
          </p:nvPr>
        </p:nvSpPr>
        <p:spPr>
          <a:xfrm>
            <a:off x="250560" y="1825560"/>
            <a:ext cx="6078600" cy="4879440"/>
          </a:xfrm>
          <a:prstGeom prst="rect">
            <a:avLst/>
          </a:prstGeom>
          <a:noFill/>
          <a:ln w="0">
            <a:noFill/>
          </a:ln>
        </p:spPr>
        <p:txBody>
          <a:bodyPr lIns="91440" rIns="91440" tIns="45720" bIns="45720"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Contexto de la escena</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Consistencia estructural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Textura del material</a:t>
            </a:r>
            <a:endParaRPr b="0" lang="en-US" sz="2800" strike="noStrike" u="none">
              <a:solidFill>
                <a:schemeClr val="dk1"/>
              </a:solidFill>
              <a:effectLst/>
              <a:uFillTx/>
              <a:latin typeface="Calibri"/>
            </a:endParaRPr>
          </a:p>
          <a:p>
            <a:pPr marL="514440" indent="-514440" defTabSz="914400">
              <a:lnSpc>
                <a:spcPct val="90000"/>
              </a:lnSpc>
              <a:spcBef>
                <a:spcPts val="1001"/>
              </a:spcBef>
              <a:buClr>
                <a:srgbClr val="000000"/>
              </a:buClr>
              <a:buFont typeface="Calibri Light"/>
              <a:buAutoNum type="arabicPeriod"/>
            </a:pPr>
            <a:r>
              <a:rPr b="1" lang="en-US" sz="2800" strike="noStrike" u="none">
                <a:solidFill>
                  <a:schemeClr val="dk1"/>
                </a:solidFill>
                <a:effectLst/>
                <a:uFillTx/>
                <a:latin typeface="Calibri"/>
              </a:rPr>
              <a:t>Continuar con Técnicas…</a:t>
            </a:r>
            <a:endParaRPr b="0" lang="en-US" sz="2800" strike="noStrike" u="none">
              <a:solidFill>
                <a:schemeClr val="dk1"/>
              </a:solidFill>
              <a:effectLst/>
              <a:uFillTx/>
              <a:latin typeface="Calibri"/>
            </a:endParaRPr>
          </a:p>
        </p:txBody>
      </p:sp>
      <p:sp>
        <p:nvSpPr>
          <p:cNvPr id="364" name="Content Placeholder 2"/>
          <p:cNvSpPr/>
          <p:nvPr/>
        </p:nvSpPr>
        <p:spPr>
          <a:xfrm>
            <a:off x="6094080" y="1825560"/>
            <a:ext cx="6078600" cy="4879440"/>
          </a:xfrm>
          <a:prstGeom prst="rect">
            <a:avLst/>
          </a:prstGeom>
          <a:noFill/>
          <a:ln w="0">
            <a:noFill/>
          </a:ln>
        </p:spPr>
        <p:style>
          <a:lnRef idx="0"/>
          <a:fillRef idx="0"/>
          <a:effectRef idx="0"/>
          <a:fontRef idx="minor"/>
        </p:style>
        <p:txBody>
          <a:bodyPr anchor="t">
            <a:normAutofit/>
          </a:bodyPr>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Busque videos deepfake que hayan aparecido en las noticias</a:t>
            </a:r>
            <a:endParaRPr b="0" lang="en-US" sz="2800" strike="noStrike" u="none">
              <a:solidFill>
                <a:srgbClr val="000000"/>
              </a:solidFill>
              <a:effectLst/>
              <a:uFillTx/>
              <a:latin typeface="Arial"/>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Analiza el vídeo</a:t>
            </a:r>
            <a:endParaRPr b="0" lang="en-US" sz="2800" strike="noStrike" u="none">
              <a:solidFill>
                <a:srgbClr val="000000"/>
              </a:solidFill>
              <a:effectLst/>
              <a:uFillTx/>
              <a:latin typeface="Arial"/>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Determina tus propias técnicas para detectar vídeos sintéticos.</a:t>
            </a:r>
            <a:endParaRPr b="0" lang="en-US" sz="2800" strike="noStrike" u="none">
              <a:solidFill>
                <a:srgbClr val="000000"/>
              </a:solidFill>
              <a:effectLst/>
              <a:uFillTx/>
              <a:latin typeface="Arial"/>
            </a:endParaRPr>
          </a:p>
          <a:p>
            <a:pPr marL="514440" indent="-514440" defTabSz="914400">
              <a:lnSpc>
                <a:spcPct val="90000"/>
              </a:lnSpc>
              <a:spcBef>
                <a:spcPts val="1001"/>
              </a:spcBef>
              <a:buClr>
                <a:srgbClr val="000000"/>
              </a:buClr>
              <a:buFont typeface="Calibri Light"/>
              <a:buAutoNum type="arabicPeriod"/>
            </a:pPr>
            <a:r>
              <a:rPr b="0" lang="en-US" sz="2800" strike="noStrike" u="none">
                <a:solidFill>
                  <a:schemeClr val="dk1"/>
                </a:solidFill>
                <a:effectLst/>
                <a:uFillTx/>
                <a:latin typeface="Calibri"/>
              </a:rPr>
              <a:t>Presentar técnicas de detección de vídeo sintético.</a:t>
            </a:r>
            <a:endParaRPr b="0" lang="en-US" sz="2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7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365"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References</a:t>
            </a:r>
            <a:endParaRPr b="0" lang="en-US" sz="4400" strike="noStrike" u="none">
              <a:solidFill>
                <a:schemeClr val="dk1"/>
              </a:solidFill>
              <a:effectLst/>
              <a:uFillTx/>
              <a:latin typeface="Calibri"/>
            </a:endParaRPr>
          </a:p>
        </p:txBody>
      </p:sp>
      <p:sp>
        <p:nvSpPr>
          <p:cNvPr id="366"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1. Media Lab at MIT on Detecting Fakes - </a:t>
            </a:r>
            <a:r>
              <a:rPr b="0" lang="en-US" sz="2800" strike="noStrike" u="sng">
                <a:solidFill>
                  <a:schemeClr val="dk1"/>
                </a:solidFill>
                <a:effectLst/>
                <a:uFillTx/>
                <a:latin typeface="Calibri"/>
                <a:hlinkClick r:id="rId1"/>
              </a:rPr>
              <a:t>https://www.media.mit.edu/projects/detect-fakes/overview/</a:t>
            </a:r>
            <a:r>
              <a:rPr b="0" lang="en-US" sz="2800" strike="noStrike" u="none">
                <a:solidFill>
                  <a:schemeClr val="dk1"/>
                </a:solidFill>
                <a:effectLst/>
                <a:uFillTx/>
                <a:latin typeface="Calibri"/>
              </a:rPr>
              <a:t> </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2. Detect Fakes with Kellogg's online tool - </a:t>
            </a:r>
            <a:r>
              <a:rPr b="0" lang="en-US" sz="2800" strike="noStrike" u="sng">
                <a:solidFill>
                  <a:schemeClr val="dk1"/>
                </a:solidFill>
                <a:effectLst/>
                <a:uFillTx/>
                <a:latin typeface="Calibri"/>
                <a:hlinkClick r:id="rId2"/>
              </a:rPr>
              <a:t>https://detectfakes.kellogg.northwestern.edu/</a:t>
            </a:r>
            <a:r>
              <a:rPr b="0" lang="en-US" sz="2800" strike="noStrike" u="none">
                <a:solidFill>
                  <a:schemeClr val="dk1"/>
                </a:solidFill>
                <a:effectLst/>
                <a:uFillTx/>
                <a:latin typeface="Calibri"/>
              </a:rPr>
              <a:t> </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3. CISA Contextualizing Deepfake Threats to Organizations - </a:t>
            </a:r>
            <a:r>
              <a:rPr b="0" lang="en-US" sz="2800" strike="noStrike" u="sng">
                <a:solidFill>
                  <a:schemeClr val="dk1"/>
                </a:solidFill>
                <a:effectLst/>
                <a:uFillTx/>
                <a:latin typeface="Calibri"/>
                <a:hlinkClick r:id="rId3"/>
              </a:rPr>
              <a:t>https://media.defense.gov/2023/Sep/12/2003298925/-1/-1/0/CSI-DEEPFAKE-THREATS.PDF</a:t>
            </a:r>
            <a:r>
              <a:rPr b="0" lang="en-US" sz="2800" strike="noStrike" u="none">
                <a:solidFill>
                  <a:schemeClr val="dk1"/>
                </a:solidFill>
                <a:effectLst/>
                <a:uFillTx/>
                <a:latin typeface="Calibri"/>
              </a:rPr>
              <a:t> </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4. DARPA: Deepfake Defense Tech Ready for Commercialization, Transition - </a:t>
            </a:r>
            <a:r>
              <a:rPr b="0" lang="en-US" sz="2800" strike="noStrike" u="sng">
                <a:solidFill>
                  <a:schemeClr val="dk1"/>
                </a:solidFill>
                <a:effectLst/>
                <a:uFillTx/>
                <a:latin typeface="Calibri"/>
                <a:hlinkClick r:id="rId4"/>
              </a:rPr>
              <a:t>https://www.darpa.mil/news-events/2024-03-14#:~:text=Through%20the%20Semantic%20Forensics%20</a:t>
            </a:r>
            <a:r>
              <a:rPr b="0" lang="en-US" sz="2800" strike="noStrike" u="none">
                <a:solidFill>
                  <a:schemeClr val="dk1"/>
                </a:solidFill>
                <a:effectLst/>
                <a:uFillTx/>
                <a:latin typeface="Calibri"/>
              </a:rPr>
              <a:t> </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7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PlaceHolder 1"/>
          <p:cNvSpPr>
            <a:spLocks noGrp="1"/>
          </p:cNvSpPr>
          <p:nvPr>
            <p:ph type="title"/>
          </p:nvPr>
        </p:nvSpPr>
        <p:spPr>
          <a:xfrm>
            <a:off x="1479600" y="365040"/>
            <a:ext cx="9870480" cy="1325160"/>
          </a:xfrm>
          <a:prstGeom prst="rect">
            <a:avLst/>
          </a:prstGeom>
          <a:noFill/>
          <a:ln w="0">
            <a:noFill/>
          </a:ln>
        </p:spPr>
        <p:txBody>
          <a:bodyPr lIns="91440" rIns="91440" tIns="45720" bIns="45720" anchor="ctr">
            <a:noAutofit/>
          </a:bodyPr>
          <a:p>
            <a:pPr indent="0" algn="ctr" defTabSz="914400">
              <a:lnSpc>
                <a:spcPct val="90000"/>
              </a:lnSpc>
              <a:buNone/>
            </a:pPr>
            <a:r>
              <a:rPr b="1" lang="en-US" sz="4400" strike="noStrike" u="none">
                <a:solidFill>
                  <a:schemeClr val="dk1"/>
                </a:solidFill>
                <a:effectLst/>
                <a:uFillTx/>
                <a:latin typeface="Arial"/>
              </a:rPr>
              <a:t>Referencias</a:t>
            </a:r>
            <a:endParaRPr b="0" lang="en-US" sz="4400" strike="noStrike" u="none">
              <a:solidFill>
                <a:schemeClr val="dk1"/>
              </a:solidFill>
              <a:effectLst/>
              <a:uFillTx/>
              <a:latin typeface="Calibri"/>
            </a:endParaRPr>
          </a:p>
        </p:txBody>
      </p:sp>
      <p:sp>
        <p:nvSpPr>
          <p:cNvPr id="368" name="PlaceHolder 2"/>
          <p:cNvSpPr>
            <a:spLocks noGrp="1"/>
          </p:cNvSpPr>
          <p:nvPr>
            <p:ph/>
          </p:nvPr>
        </p:nvSpPr>
        <p:spPr>
          <a:xfrm>
            <a:off x="250560" y="1825560"/>
            <a:ext cx="11632680" cy="435096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1. Media Lab at MIT on Detecting Fakes - </a:t>
            </a:r>
            <a:r>
              <a:rPr b="0" lang="en-US" sz="2800" strike="noStrike" u="sng">
                <a:solidFill>
                  <a:schemeClr val="dk1"/>
                </a:solidFill>
                <a:effectLst/>
                <a:uFillTx/>
                <a:latin typeface="Calibri"/>
                <a:hlinkClick r:id="rId1"/>
              </a:rPr>
              <a:t>https://www.media.mit.edu/projects/detect-fakes/overview/</a:t>
            </a:r>
            <a:r>
              <a:rPr b="0" lang="en-US" sz="2800" strike="noStrike" u="none">
                <a:solidFill>
                  <a:schemeClr val="dk1"/>
                </a:solidFill>
                <a:effectLst/>
                <a:uFillTx/>
                <a:latin typeface="Calibri"/>
              </a:rPr>
              <a:t> </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2. Detect Fakes with Kellogg's online tool - </a:t>
            </a:r>
            <a:r>
              <a:rPr b="0" lang="en-US" sz="2800" strike="noStrike" u="sng">
                <a:solidFill>
                  <a:schemeClr val="dk1"/>
                </a:solidFill>
                <a:effectLst/>
                <a:uFillTx/>
                <a:latin typeface="Calibri"/>
                <a:hlinkClick r:id="rId2"/>
              </a:rPr>
              <a:t>https://detectfakes.kellogg.northwestern.edu/</a:t>
            </a:r>
            <a:r>
              <a:rPr b="0" lang="en-US" sz="2800" strike="noStrike" u="none">
                <a:solidFill>
                  <a:schemeClr val="dk1"/>
                </a:solidFill>
                <a:effectLst/>
                <a:uFillTx/>
                <a:latin typeface="Calibri"/>
              </a:rPr>
              <a:t> </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3. CISA Contextualizing Deepfake Threats to Organizations - </a:t>
            </a:r>
            <a:r>
              <a:rPr b="0" lang="en-US" sz="2800" strike="noStrike" u="sng">
                <a:solidFill>
                  <a:schemeClr val="dk1"/>
                </a:solidFill>
                <a:effectLst/>
                <a:uFillTx/>
                <a:latin typeface="Calibri"/>
                <a:hlinkClick r:id="rId3"/>
              </a:rPr>
              <a:t>https://media.defense.gov/2023/Sep/12/2003298925/-1/-1/0/CSI-DEEPFAKE-THREATS.PDF</a:t>
            </a:r>
            <a:r>
              <a:rPr b="0" lang="en-US" sz="2800" strike="noStrike" u="none">
                <a:solidFill>
                  <a:schemeClr val="dk1"/>
                </a:solidFill>
                <a:effectLst/>
                <a:uFillTx/>
                <a:latin typeface="Calibri"/>
              </a:rPr>
              <a:t> </a:t>
            </a:r>
            <a:endParaRPr b="0" lang="en-US" sz="2800" strike="noStrike" u="none">
              <a:solidFill>
                <a:schemeClr val="dk1"/>
              </a:solidFill>
              <a:effectLst/>
              <a:uFillTx/>
              <a:latin typeface="Calibri"/>
            </a:endParaRPr>
          </a:p>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4. DARPA: Deepfake Defense Tech Ready for Commercialization, Transition - </a:t>
            </a:r>
            <a:r>
              <a:rPr b="0" lang="en-US" sz="2800" strike="noStrike" u="sng">
                <a:solidFill>
                  <a:schemeClr val="dk1"/>
                </a:solidFill>
                <a:effectLst/>
                <a:uFillTx/>
                <a:latin typeface="Calibri"/>
                <a:hlinkClick r:id="rId4"/>
              </a:rPr>
              <a:t>https://www.darpa.mil/news-events/2024-03-14#:~:text=Through%20the%20Semantic%20Forensics%20</a:t>
            </a:r>
            <a:r>
              <a:rPr b="0" lang="en-US" sz="2800" strike="noStrike" u="none">
                <a:solidFill>
                  <a:schemeClr val="dk1"/>
                </a:solidFill>
                <a:effectLst/>
                <a:uFillTx/>
                <a:latin typeface="Calibri"/>
              </a:rPr>
              <a:t> </a:t>
            </a:r>
            <a:endParaRPr b="0" lang="en-US" sz="2800" strike="noStrike" u="none">
              <a:solidFill>
                <a:schemeClr val="dk1"/>
              </a:solidFill>
              <a:effectLst/>
              <a:uFillTx/>
              <a:latin typeface="Calibri"/>
            </a:endParaRPr>
          </a:p>
        </p:txBody>
      </p:sp>
    </p:spTree>
  </p:cSld>
  <mc:AlternateContent>
    <mc:Choice Requires="p14">
      <p:transition spd="slow" p14:dur="2000"/>
    </mc:Choice>
    <mc:Fallback>
      <p:transition spd="slow"/>
    </mc:Fallback>
  </mc:AlternateContent>
</p:sld>
</file>

<file path=ppt/slides/slide7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pic>
        <p:nvPicPr>
          <p:cNvPr id="369" name="Picture 7" descr="Picture 7"/>
          <p:cNvPicPr/>
          <p:nvPr/>
        </p:nvPicPr>
        <p:blipFill>
          <a:blip r:embed="rId1"/>
          <a:stretch/>
        </p:blipFill>
        <p:spPr>
          <a:xfrm>
            <a:off x="609120" y="1604520"/>
            <a:ext cx="10969200" cy="3976920"/>
          </a:xfrm>
          <a:prstGeom prst="rect">
            <a:avLst/>
          </a:prstGeom>
          <a:noFill/>
          <a:ln w="12700">
            <a:noFill/>
          </a:ln>
        </p:spPr>
      </p:pic>
      <p:sp>
        <p:nvSpPr>
          <p:cNvPr id="370" name="PlaceHolder 1"/>
          <p:cNvSpPr>
            <a:spLocks noGrp="1"/>
          </p:cNvSpPr>
          <p:nvPr>
            <p:ph type="title"/>
          </p:nvPr>
        </p:nvSpPr>
        <p:spPr>
          <a:xfrm>
            <a:off x="1452600" y="262440"/>
            <a:ext cx="9015480" cy="907200"/>
          </a:xfrm>
          <a:prstGeom prst="rect">
            <a:avLst/>
          </a:prstGeom>
          <a:noFill/>
          <a:ln w="0">
            <a:noFill/>
          </a:ln>
        </p:spPr>
        <p:txBody>
          <a:bodyPr lIns="91440" rIns="91440" tIns="45720" bIns="45720" anchor="t">
            <a:noAutofit/>
          </a:bodyPr>
          <a:p>
            <a:pPr indent="0" algn="ctr" defTabSz="914400">
              <a:lnSpc>
                <a:spcPct val="90000"/>
              </a:lnSpc>
              <a:buNone/>
            </a:pPr>
            <a:r>
              <a:rPr b="1" lang="en-US" sz="3800" strike="noStrike" u="none">
                <a:solidFill>
                  <a:schemeClr val="dk1"/>
                </a:solidFill>
                <a:effectLst/>
                <a:uFillTx/>
                <a:latin typeface="Arial"/>
              </a:rPr>
              <a:t>Why Does It Matter To You?</a:t>
            </a:r>
            <a:endParaRPr b="0" lang="en-US" sz="3800" strike="noStrike" u="none">
              <a:solidFill>
                <a:schemeClr val="dk1"/>
              </a:solidFill>
              <a:effectLst/>
              <a:uFillTx/>
              <a:latin typeface="Calibri"/>
            </a:endParaRPr>
          </a:p>
        </p:txBody>
      </p:sp>
      <p:sp>
        <p:nvSpPr>
          <p:cNvPr id="371" name="PlaceHolder 2"/>
          <p:cNvSpPr>
            <a:spLocks noGrp="1"/>
          </p:cNvSpPr>
          <p:nvPr>
            <p:ph type="sldNum" idx="45"/>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0E65291D-13DE-45FE-B71A-A8E4A371E500}"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7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72" name="Picture 7" descr="Picture 7"/>
          <p:cNvPicPr/>
          <p:nvPr/>
        </p:nvPicPr>
        <p:blipFill>
          <a:blip r:embed="rId1"/>
          <a:stretch/>
        </p:blipFill>
        <p:spPr>
          <a:xfrm>
            <a:off x="609120" y="1604520"/>
            <a:ext cx="10969200" cy="3976920"/>
          </a:xfrm>
          <a:prstGeom prst="rect">
            <a:avLst/>
          </a:prstGeom>
          <a:noFill/>
          <a:ln w="12700">
            <a:noFill/>
          </a:ln>
        </p:spPr>
      </p:pic>
      <p:sp>
        <p:nvSpPr>
          <p:cNvPr id="373" name="PlaceHolder 1"/>
          <p:cNvSpPr>
            <a:spLocks noGrp="1"/>
          </p:cNvSpPr>
          <p:nvPr>
            <p:ph type="title"/>
          </p:nvPr>
        </p:nvSpPr>
        <p:spPr>
          <a:xfrm>
            <a:off x="1452600" y="262440"/>
            <a:ext cx="9015480" cy="907200"/>
          </a:xfrm>
          <a:prstGeom prst="rect">
            <a:avLst/>
          </a:prstGeom>
          <a:noFill/>
          <a:ln w="0">
            <a:noFill/>
          </a:ln>
        </p:spPr>
        <p:txBody>
          <a:bodyPr lIns="91440" rIns="91440" tIns="45720" bIns="45720" anchor="t">
            <a:noAutofit/>
          </a:bodyPr>
          <a:p>
            <a:pPr indent="0" algn="ctr" defTabSz="914400">
              <a:lnSpc>
                <a:spcPct val="90000"/>
              </a:lnSpc>
              <a:buNone/>
            </a:pPr>
            <a:r>
              <a:rPr b="1" lang="en-US" sz="3800" strike="noStrike" u="none">
                <a:solidFill>
                  <a:schemeClr val="dk1"/>
                </a:solidFill>
                <a:effectLst/>
                <a:uFillTx/>
                <a:latin typeface="Arial"/>
              </a:rPr>
              <a:t>¿Por Qué Te Importa?</a:t>
            </a:r>
            <a:endParaRPr b="0" lang="en-US" sz="3800" strike="noStrike" u="none">
              <a:solidFill>
                <a:schemeClr val="dk1"/>
              </a:solidFill>
              <a:effectLst/>
              <a:uFillTx/>
              <a:latin typeface="Calibri"/>
            </a:endParaRPr>
          </a:p>
        </p:txBody>
      </p:sp>
      <p:sp>
        <p:nvSpPr>
          <p:cNvPr id="374" name="PlaceHolder 2"/>
          <p:cNvSpPr>
            <a:spLocks noGrp="1"/>
          </p:cNvSpPr>
          <p:nvPr>
            <p:ph type="sldNum" idx="46"/>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45B43CA5-A75A-4591-B9E4-DFE9892FB5ED}"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mc:AlternateContent>
    <mc:Choice Requires="p14">
      <p:transition spd="slow" p14:dur="1200">
        <p:push dir="u"/>
      </p:transition>
    </mc:Choice>
    <mc:Fallback>
      <p:transition spd="slow">
        <p:push dir="u"/>
      </p:transition>
    </mc:Fallback>
  </mc:AlternateContent>
</p:sld>
</file>

<file path=ppt/slides/slide7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00"/>
        </a:solidFill>
      </p:bgPr>
    </p:bg>
    <p:spTree>
      <p:nvGrpSpPr>
        <p:cNvPr id="1" name=""/>
        <p:cNvGrpSpPr/>
        <p:nvPr/>
      </p:nvGrpSpPr>
      <p:grpSpPr>
        <a:xfrm>
          <a:off x="0" y="0"/>
          <a:ext cx="0" cy="0"/>
          <a:chOff x="0" y="0"/>
          <a:chExt cx="0" cy="0"/>
        </a:xfrm>
      </p:grpSpPr>
      <p:sp>
        <p:nvSpPr>
          <p:cNvPr id="375" name="PlaceHolder 1"/>
          <p:cNvSpPr>
            <a:spLocks noGrp="1"/>
          </p:cNvSpPr>
          <p:nvPr>
            <p:ph type="title"/>
          </p:nvPr>
        </p:nvSpPr>
        <p:spPr>
          <a:xfrm>
            <a:off x="2153880" y="2531880"/>
            <a:ext cx="3656520" cy="1786320"/>
          </a:xfrm>
          <a:prstGeom prst="rect">
            <a:avLst/>
          </a:prstGeom>
          <a:noFill/>
          <a:ln w="0">
            <a:noFill/>
          </a:ln>
        </p:spPr>
        <p:txBody>
          <a:bodyPr lIns="91440" rIns="91440" tIns="45720" bIns="45720" anchor="t">
            <a:noAutofit/>
          </a:bodyPr>
          <a:p>
            <a:pPr indent="0" algn="ctr" defTabSz="914400">
              <a:lnSpc>
                <a:spcPct val="90000"/>
              </a:lnSpc>
              <a:buNone/>
            </a:pPr>
            <a:r>
              <a:rPr b="0" lang="en-US" sz="4800" strike="noStrike" u="none">
                <a:solidFill>
                  <a:srgbClr val="44546a"/>
                </a:solidFill>
                <a:effectLst/>
                <a:uFillTx/>
                <a:latin typeface="Calibri Light"/>
                <a:ea typeface="Calibri Light"/>
              </a:rPr>
              <a:t>TAKE A BREAK</a:t>
            </a:r>
            <a:endParaRPr b="0" lang="en-US" sz="4800" strike="noStrike" u="none">
              <a:solidFill>
                <a:schemeClr val="dk1"/>
              </a:solidFill>
              <a:effectLst/>
              <a:uFillTx/>
              <a:latin typeface="Calibri"/>
            </a:endParaRPr>
          </a:p>
        </p:txBody>
      </p:sp>
      <p:pic>
        <p:nvPicPr>
          <p:cNvPr id="376" name="Graphic 13" descr="Graphic 13"/>
          <p:cNvPicPr/>
          <p:nvPr/>
        </p:nvPicPr>
        <p:blipFill>
          <a:blip r:embed="rId1"/>
          <a:stretch/>
        </p:blipFill>
        <p:spPr>
          <a:xfrm>
            <a:off x="6377400" y="-259200"/>
            <a:ext cx="5027400" cy="5028840"/>
          </a:xfrm>
          <a:prstGeom prst="rect">
            <a:avLst/>
          </a:prstGeom>
          <a:noFill/>
          <a:ln w="12700">
            <a:noFill/>
          </a:ln>
        </p:spPr>
      </p:pic>
      <p:sp>
        <p:nvSpPr>
          <p:cNvPr id="377" name="TextBox 1"/>
          <p:cNvSpPr/>
          <p:nvPr/>
        </p:nvSpPr>
        <p:spPr>
          <a:xfrm>
            <a:off x="3714480" y="5405760"/>
            <a:ext cx="3973320" cy="729720"/>
          </a:xfrm>
          <a:prstGeom prst="rect">
            <a:avLst/>
          </a:prstGeom>
          <a:noFill/>
          <a:ln w="12700">
            <a:noFill/>
          </a:ln>
        </p:spPr>
        <p:style>
          <a:lnRef idx="0"/>
          <a:fillRef idx="0"/>
          <a:effectRef idx="0"/>
          <a:fontRef idx="minor"/>
        </p:style>
        <p:txBody>
          <a:bodyPr wrap="none" lIns="45720" rIns="45720" tIns="45000" bIns="45000" anchor="t">
            <a:spAutoFit/>
          </a:bodyPr>
          <a:p>
            <a:pPr defTabSz="914400">
              <a:lnSpc>
                <a:spcPct val="100000"/>
              </a:lnSpc>
            </a:pPr>
            <a:r>
              <a:rPr b="1" lang="en-US" sz="4200" strike="noStrike" u="none">
                <a:solidFill>
                  <a:schemeClr val="dk1"/>
                </a:solidFill>
                <a:effectLst/>
                <a:uFillTx/>
                <a:latin typeface="Calibri"/>
              </a:rPr>
              <a:t>Return By: XX:XX </a:t>
            </a:r>
            <a:endParaRPr b="0" lang="en-US" sz="4200" strike="noStrike" u="none">
              <a:solidFill>
                <a:srgbClr val="000000"/>
              </a:solidFill>
              <a:effectLst/>
              <a:uFillTx/>
              <a:latin typeface="Arial"/>
            </a:endParaRPr>
          </a:p>
        </p:txBody>
      </p:sp>
      <p:sp>
        <p:nvSpPr>
          <p:cNvPr id="378" name="PlaceHolder 2"/>
          <p:cNvSpPr>
            <a:spLocks noGrp="1"/>
          </p:cNvSpPr>
          <p:nvPr>
            <p:ph type="sldNum" idx="47"/>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D8B4F68B-26C1-42AA-97E9-74A810CECBBB}"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mc:AlternateContent>
    <mc:Choice Requires="p14">
      <p:transition spd="slow" p14:dur="1200">
        <p:push dir="u"/>
      </p:transition>
    </mc:Choice>
    <mc:Fallback>
      <p:transition spd="slow">
        <p:push dir="u"/>
      </p:transition>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36" name="PlaceHolder 1"/>
          <p:cNvSpPr>
            <a:spLocks noGrp="1"/>
          </p:cNvSpPr>
          <p:nvPr>
            <p:ph type="title"/>
          </p:nvPr>
        </p:nvSpPr>
        <p:spPr>
          <a:xfrm>
            <a:off x="1523160" y="1122480"/>
            <a:ext cx="9140760" cy="2386800"/>
          </a:xfrm>
          <a:prstGeom prst="rect">
            <a:avLst/>
          </a:prstGeom>
          <a:noFill/>
          <a:ln w="0">
            <a:noFill/>
          </a:ln>
        </p:spPr>
        <p:txBody>
          <a:bodyPr lIns="91440" rIns="91440" tIns="45720" bIns="45720" anchor="b">
            <a:noAutofit/>
          </a:bodyPr>
          <a:p>
            <a:pPr indent="0" algn="ctr">
              <a:buNone/>
            </a:pPr>
            <a:endParaRPr b="0" lang="en-US" sz="1800" strike="noStrike" u="none">
              <a:solidFill>
                <a:srgbClr val="000000"/>
              </a:solidFill>
              <a:effectLst/>
              <a:uFillTx/>
              <a:latin typeface="Arial"/>
            </a:endParaRPr>
          </a:p>
        </p:txBody>
      </p:sp>
      <p:sp>
        <p:nvSpPr>
          <p:cNvPr id="137" name="PlaceHolder 2"/>
          <p:cNvSpPr>
            <a:spLocks noGrp="1"/>
          </p:cNvSpPr>
          <p:nvPr>
            <p:ph type="subTitle"/>
          </p:nvPr>
        </p:nvSpPr>
        <p:spPr>
          <a:xfrm>
            <a:off x="1523160" y="3602160"/>
            <a:ext cx="9140760" cy="1654920"/>
          </a:xfrm>
          <a:prstGeom prst="rect">
            <a:avLst/>
          </a:prstGeom>
          <a:noFill/>
          <a:ln w="0">
            <a:noFill/>
          </a:ln>
        </p:spPr>
        <p:txBody>
          <a:bodyPr lIns="91440" rIns="91440" tIns="45720" bIns="45720" anchor="t">
            <a:noAutofit/>
          </a:bodyPr>
          <a:p>
            <a:pPr indent="0" algn="ctr" defTabSz="914400">
              <a:lnSpc>
                <a:spcPct val="90000"/>
              </a:lnSpc>
              <a:spcBef>
                <a:spcPts val="1001"/>
              </a:spcBef>
              <a:buNone/>
              <a:tabLst>
                <a:tab algn="l" pos="0"/>
              </a:tabLst>
            </a:pPr>
            <a:r>
              <a:rPr b="0" lang="en-US" sz="2400" strike="noStrike" u="none">
                <a:solidFill>
                  <a:schemeClr val="dk1"/>
                </a:solidFill>
                <a:effectLst/>
                <a:uFillTx/>
                <a:latin typeface="Calibri"/>
              </a:rPr>
              <a:t>Intentionally Left Blank</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8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PlaceHolder 1"/>
          <p:cNvSpPr>
            <a:spLocks noGrp="1"/>
          </p:cNvSpPr>
          <p:nvPr>
            <p:ph type="title"/>
          </p:nvPr>
        </p:nvSpPr>
        <p:spPr>
          <a:xfrm>
            <a:off x="2153880" y="2531880"/>
            <a:ext cx="3656520" cy="1786320"/>
          </a:xfrm>
          <a:prstGeom prst="rect">
            <a:avLst/>
          </a:prstGeom>
          <a:noFill/>
          <a:ln w="0">
            <a:noFill/>
          </a:ln>
        </p:spPr>
        <p:txBody>
          <a:bodyPr lIns="91440" rIns="91440" tIns="45720" bIns="45720" anchor="t">
            <a:noAutofit/>
          </a:bodyPr>
          <a:p>
            <a:pPr indent="0" algn="ctr" defTabSz="914400">
              <a:lnSpc>
                <a:spcPct val="90000"/>
              </a:lnSpc>
              <a:buNone/>
            </a:pPr>
            <a:r>
              <a:rPr b="0" lang="en-US" sz="4800" strike="noStrike" u="none">
                <a:solidFill>
                  <a:srgbClr val="44546a"/>
                </a:solidFill>
                <a:effectLst/>
                <a:uFillTx/>
                <a:latin typeface="Calibri Light"/>
                <a:ea typeface="Calibri Light"/>
              </a:rPr>
              <a:t>TOMAR UN DESCANSO</a:t>
            </a:r>
            <a:endParaRPr b="0" lang="en-US" sz="4800" strike="noStrike" u="none">
              <a:solidFill>
                <a:schemeClr val="dk1"/>
              </a:solidFill>
              <a:effectLst/>
              <a:uFillTx/>
              <a:latin typeface="Calibri"/>
            </a:endParaRPr>
          </a:p>
        </p:txBody>
      </p:sp>
      <p:pic>
        <p:nvPicPr>
          <p:cNvPr id="380" name="Graphic 13" descr="Graphic 13"/>
          <p:cNvPicPr/>
          <p:nvPr/>
        </p:nvPicPr>
        <p:blipFill>
          <a:blip r:embed="rId1"/>
          <a:stretch/>
        </p:blipFill>
        <p:spPr>
          <a:xfrm>
            <a:off x="6377400" y="-259200"/>
            <a:ext cx="5027400" cy="5028840"/>
          </a:xfrm>
          <a:prstGeom prst="rect">
            <a:avLst/>
          </a:prstGeom>
          <a:noFill/>
          <a:ln w="12700">
            <a:noFill/>
          </a:ln>
        </p:spPr>
      </p:pic>
      <p:sp>
        <p:nvSpPr>
          <p:cNvPr id="381" name="TextBox 1"/>
          <p:cNvSpPr/>
          <p:nvPr/>
        </p:nvSpPr>
        <p:spPr>
          <a:xfrm>
            <a:off x="3714480" y="5405760"/>
            <a:ext cx="4099320" cy="729720"/>
          </a:xfrm>
          <a:prstGeom prst="rect">
            <a:avLst/>
          </a:prstGeom>
          <a:noFill/>
          <a:ln w="12700">
            <a:noFill/>
          </a:ln>
        </p:spPr>
        <p:style>
          <a:lnRef idx="0"/>
          <a:fillRef idx="0"/>
          <a:effectRef idx="0"/>
          <a:fontRef idx="minor"/>
        </p:style>
        <p:txBody>
          <a:bodyPr wrap="none" lIns="45720" rIns="45720" tIns="45000" bIns="45000" anchor="t">
            <a:spAutoFit/>
          </a:bodyPr>
          <a:p>
            <a:pPr defTabSz="914400">
              <a:lnSpc>
                <a:spcPct val="100000"/>
              </a:lnSpc>
            </a:pPr>
            <a:r>
              <a:rPr b="1" lang="en-US" sz="4200" strike="noStrike" u="none">
                <a:solidFill>
                  <a:schemeClr val="dk1"/>
                </a:solidFill>
                <a:effectLst/>
                <a:uFillTx/>
                <a:latin typeface="Calibri"/>
              </a:rPr>
              <a:t>Volver por: XX:XX </a:t>
            </a:r>
            <a:endParaRPr b="0" lang="en-US" sz="4200" strike="noStrike" u="none">
              <a:solidFill>
                <a:srgbClr val="000000"/>
              </a:solidFill>
              <a:effectLst/>
              <a:uFillTx/>
              <a:latin typeface="Arial"/>
            </a:endParaRPr>
          </a:p>
        </p:txBody>
      </p:sp>
      <p:sp>
        <p:nvSpPr>
          <p:cNvPr id="382" name="PlaceHolder 2"/>
          <p:cNvSpPr>
            <a:spLocks noGrp="1"/>
          </p:cNvSpPr>
          <p:nvPr>
            <p:ph type="sldNum" idx="48"/>
          </p:nvPr>
        </p:nvSpPr>
        <p:spPr>
          <a:xfrm>
            <a:off x="8607960" y="6356520"/>
            <a:ext cx="27421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effectLst/>
                <a:uFillTx/>
                <a:latin typeface="Calibri"/>
              </a:defRPr>
            </a:lvl1pPr>
          </a:lstStyle>
          <a:p>
            <a:pPr indent="0" algn="r" defTabSz="914400">
              <a:lnSpc>
                <a:spcPct val="100000"/>
              </a:lnSpc>
              <a:buNone/>
            </a:pPr>
            <a:fld id="{A72DD87B-14B9-476F-9733-0FB5188458BF}"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1523160" y="1122480"/>
            <a:ext cx="9140760" cy="2386800"/>
          </a:xfrm>
          <a:prstGeom prst="rect">
            <a:avLst/>
          </a:prstGeom>
          <a:noFill/>
          <a:ln w="0">
            <a:noFill/>
          </a:ln>
        </p:spPr>
        <p:txBody>
          <a:bodyPr lIns="91440" rIns="91440" tIns="45720" bIns="45720" anchor="b">
            <a:noAutofit/>
          </a:bodyPr>
          <a:p>
            <a:pPr indent="0" algn="ctr">
              <a:buNone/>
            </a:pPr>
            <a:endParaRPr b="0" lang="en-US" sz="1800" strike="noStrike" u="none">
              <a:solidFill>
                <a:srgbClr val="000000"/>
              </a:solidFill>
              <a:effectLst/>
              <a:uFillTx/>
              <a:latin typeface="Arial"/>
            </a:endParaRPr>
          </a:p>
        </p:txBody>
      </p:sp>
      <p:sp>
        <p:nvSpPr>
          <p:cNvPr id="139" name="PlaceHolder 2"/>
          <p:cNvSpPr>
            <a:spLocks noGrp="1"/>
          </p:cNvSpPr>
          <p:nvPr>
            <p:ph type="subTitle"/>
          </p:nvPr>
        </p:nvSpPr>
        <p:spPr>
          <a:xfrm>
            <a:off x="1523160" y="3602160"/>
            <a:ext cx="9140760" cy="1654920"/>
          </a:xfrm>
          <a:prstGeom prst="rect">
            <a:avLst/>
          </a:prstGeom>
          <a:noFill/>
          <a:ln w="0">
            <a:noFill/>
          </a:ln>
        </p:spPr>
        <p:txBody>
          <a:bodyPr lIns="91440" rIns="91440" tIns="45720" bIns="45720" anchor="t">
            <a:noAutofit/>
          </a:bodyPr>
          <a:p>
            <a:pPr indent="0" algn="ctr" defTabSz="914400">
              <a:lnSpc>
                <a:spcPct val="90000"/>
              </a:lnSpc>
              <a:spcBef>
                <a:spcPts val="1001"/>
              </a:spcBef>
              <a:buNone/>
              <a:tabLst>
                <a:tab algn="l" pos="0"/>
              </a:tabLst>
            </a:pPr>
            <a:r>
              <a:rPr b="0" lang="en-US" sz="2400" strike="noStrike" u="none">
                <a:solidFill>
                  <a:schemeClr val="dk1"/>
                </a:solidFill>
                <a:effectLst/>
                <a:uFillTx/>
                <a:latin typeface="Calibri"/>
              </a:rPr>
              <a:t>Intentionally Left Blank</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2.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3.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4.xml><?xml version="1.0" encoding="utf-8"?>
<a:theme xmlns:a="http://schemas.openxmlformats.org/drawingml/2006/main" xmlns:r="http://schemas.openxmlformats.org/officeDocument/2006/relationships" name="Blank">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5.xml><?xml version="1.0" encoding="utf-8"?>
<a:theme xmlns:a="http://schemas.openxmlformats.org/drawingml/2006/main" xmlns:r="http://schemas.openxmlformats.org/officeDocument/2006/relationships" name="Blank">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6.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7.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7237</TotalTime>
  <Application>LibreOffice/25.2.0.3$MacOSX_AARCH64 LibreOffice_project/e1cf4a87eb02d755bce1a01209907ea5ddc8f069</Application>
  <AppVersion>15.0000</AppVersion>
  <Words>4665</Words>
  <Paragraphs>517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2022-06-15T01:07:41Z</dcterms:created>
  <dc:creator/>
  <dc:description/>
  <dc:language>en-US</dc:language>
  <cp:lastModifiedBy/>
  <dcterms:modified xsi:type="dcterms:W3CDTF">2025-02-23T22:43:37Z</dcterms:modified>
  <cp:revision>86</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5</vt:i4>
  </property>
  <property fmtid="{D5CDD505-2E9C-101B-9397-08002B2CF9AE}" pid="3" name="Notes">
    <vt:i4>45</vt:i4>
  </property>
  <property fmtid="{D5CDD505-2E9C-101B-9397-08002B2CF9AE}" pid="4" name="PresentationFormat">
    <vt:lpwstr>Widescreen</vt:lpwstr>
  </property>
  <property fmtid="{D5CDD505-2E9C-101B-9397-08002B2CF9AE}" pid="5" name="Slides">
    <vt:i4>75</vt:i4>
  </property>
</Properties>
</file>